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8288000" cy="10287000"/>
  <p:notesSz cx="6858000" cy="9144000"/>
  <p:embeddedFontLst>
    <p:embeddedFont>
      <p:font typeface="Arial Bold" panose="020B0802020202020204" pitchFamily="34" charset="77"/>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D49794-4914-CE59-D987-80EB231158C6}" v="30" dt="2024-06-03T08:34:00.415"/>
    <p1510:client id="{4FCA5B8A-A11D-4BDD-F3F2-4F4F65583430}" v="3" dt="2024-06-03T08:34:45.476"/>
    <p1510:client id="{C6233AF5-04DB-3846-B237-27E68FFEDC2F}" v="99" dt="2024-06-03T13:09:45.739"/>
    <p1510:client id="{EF646575-15B1-0E9D-F57C-8110F55E9E21}" v="66" dt="2024-06-03T10:56:15.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49932" autoAdjust="0"/>
  </p:normalViewPr>
  <p:slideViewPr>
    <p:cSldViewPr>
      <p:cViewPr varScale="1">
        <p:scale>
          <a:sx n="40" d="100"/>
          <a:sy n="40" d="100"/>
        </p:scale>
        <p:origin x="314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  Bongard" userId="S::pascal.bongard@fightforhumanity.org::0b682342-0107-4a83-9ab4-89341b237cf0" providerId="AD" clId="Web-{38D49794-4914-CE59-D987-80EB231158C6}"/>
    <pc:docChg chg="modSld">
      <pc:chgData name="Pascal  Bongard" userId="S::pascal.bongard@fightforhumanity.org::0b682342-0107-4a83-9ab4-89341b237cf0" providerId="AD" clId="Web-{38D49794-4914-CE59-D987-80EB231158C6}" dt="2024-06-03T08:33:58.868" v="16" actId="20577"/>
      <pc:docMkLst>
        <pc:docMk/>
      </pc:docMkLst>
      <pc:sldChg chg="modSp">
        <pc:chgData name="Pascal  Bongard" userId="S::pascal.bongard@fightforhumanity.org::0b682342-0107-4a83-9ab4-89341b237cf0" providerId="AD" clId="Web-{38D49794-4914-CE59-D987-80EB231158C6}" dt="2024-06-03T08:33:58.868" v="16" actId="20577"/>
        <pc:sldMkLst>
          <pc:docMk/>
          <pc:sldMk cId="0" sldId="256"/>
        </pc:sldMkLst>
        <pc:spChg chg="mod">
          <ac:chgData name="Pascal  Bongard" userId="S::pascal.bongard@fightforhumanity.org::0b682342-0107-4a83-9ab4-89341b237cf0" providerId="AD" clId="Web-{38D49794-4914-CE59-D987-80EB231158C6}" dt="2024-06-03T08:33:13.006" v="1" actId="20577"/>
          <ac:spMkLst>
            <pc:docMk/>
            <pc:sldMk cId="0" sldId="256"/>
            <ac:spMk id="4" creationId="{00000000-0000-0000-0000-000000000000}"/>
          </ac:spMkLst>
        </pc:spChg>
        <pc:spChg chg="mod">
          <ac:chgData name="Pascal  Bongard" userId="S::pascal.bongard@fightforhumanity.org::0b682342-0107-4a83-9ab4-89341b237cf0" providerId="AD" clId="Web-{38D49794-4914-CE59-D987-80EB231158C6}" dt="2024-06-03T08:33:58.868" v="16" actId="20577"/>
          <ac:spMkLst>
            <pc:docMk/>
            <pc:sldMk cId="0" sldId="256"/>
            <ac:spMk id="6" creationId="{00000000-0000-0000-0000-000000000000}"/>
          </ac:spMkLst>
        </pc:spChg>
        <pc:spChg chg="mod">
          <ac:chgData name="Pascal  Bongard" userId="S::pascal.bongard@fightforhumanity.org::0b682342-0107-4a83-9ab4-89341b237cf0" providerId="AD" clId="Web-{38D49794-4914-CE59-D987-80EB231158C6}" dt="2024-06-03T08:33:30.007" v="2" actId="1076"/>
          <ac:spMkLst>
            <pc:docMk/>
            <pc:sldMk cId="0" sldId="256"/>
            <ac:spMk id="7" creationId="{00000000-0000-0000-0000-000000000000}"/>
          </ac:spMkLst>
        </pc:spChg>
      </pc:sldChg>
    </pc:docChg>
  </pc:docChgLst>
  <pc:docChgLst>
    <pc:chgData name="Pascal  Bongard" userId="S::pascal.bongard@fightforhumanity.org::0b682342-0107-4a83-9ab4-89341b237cf0" providerId="AD" clId="Web-{EF646575-15B1-0E9D-F57C-8110F55E9E21}"/>
    <pc:docChg chg="delSld modSld">
      <pc:chgData name="Pascal  Bongard" userId="S::pascal.bongard@fightforhumanity.org::0b682342-0107-4a83-9ab4-89341b237cf0" providerId="AD" clId="Web-{EF646575-15B1-0E9D-F57C-8110F55E9E21}" dt="2024-06-03T10:56:15.940" v="143"/>
      <pc:docMkLst>
        <pc:docMk/>
      </pc:docMkLst>
      <pc:sldChg chg="modNotes">
        <pc:chgData name="Pascal  Bongard" userId="S::pascal.bongard@fightforhumanity.org::0b682342-0107-4a83-9ab4-89341b237cf0" providerId="AD" clId="Web-{EF646575-15B1-0E9D-F57C-8110F55E9E21}" dt="2024-06-03T10:51:05.772" v="88"/>
        <pc:sldMkLst>
          <pc:docMk/>
          <pc:sldMk cId="0" sldId="256"/>
        </pc:sldMkLst>
      </pc:sldChg>
      <pc:sldChg chg="addSp delSp modSp del modNotes">
        <pc:chgData name="Pascal  Bongard" userId="S::pascal.bongard@fightforhumanity.org::0b682342-0107-4a83-9ab4-89341b237cf0" providerId="AD" clId="Web-{EF646575-15B1-0E9D-F57C-8110F55E9E21}" dt="2024-06-03T10:51:13.085" v="89"/>
        <pc:sldMkLst>
          <pc:docMk/>
          <pc:sldMk cId="0" sldId="257"/>
        </pc:sldMkLst>
        <pc:spChg chg="add del mod">
          <ac:chgData name="Pascal  Bongard" userId="S::pascal.bongard@fightforhumanity.org::0b682342-0107-4a83-9ab4-89341b237cf0" providerId="AD" clId="Web-{EF646575-15B1-0E9D-F57C-8110F55E9E21}" dt="2024-06-03T10:46:58.294" v="36" actId="20577"/>
          <ac:spMkLst>
            <pc:docMk/>
            <pc:sldMk cId="0" sldId="257"/>
            <ac:spMk id="6" creationId="{00000000-0000-0000-0000-000000000000}"/>
          </ac:spMkLst>
        </pc:spChg>
      </pc:sldChg>
      <pc:sldChg chg="modSp modNotes">
        <pc:chgData name="Pascal  Bongard" userId="S::pascal.bongard@fightforhumanity.org::0b682342-0107-4a83-9ab4-89341b237cf0" providerId="AD" clId="Web-{EF646575-15B1-0E9D-F57C-8110F55E9E21}" dt="2024-06-03T10:52:09.993" v="99"/>
        <pc:sldMkLst>
          <pc:docMk/>
          <pc:sldMk cId="0" sldId="258"/>
        </pc:sldMkLst>
        <pc:spChg chg="mod">
          <ac:chgData name="Pascal  Bongard" userId="S::pascal.bongard@fightforhumanity.org::0b682342-0107-4a83-9ab4-89341b237cf0" providerId="AD" clId="Web-{EF646575-15B1-0E9D-F57C-8110F55E9E21}" dt="2024-06-03T10:44:30.023" v="26" actId="1076"/>
          <ac:spMkLst>
            <pc:docMk/>
            <pc:sldMk cId="0" sldId="258"/>
            <ac:spMk id="6" creationId="{00000000-0000-0000-0000-000000000000}"/>
          </ac:spMkLst>
        </pc:spChg>
        <pc:spChg chg="mod">
          <ac:chgData name="Pascal  Bongard" userId="S::pascal.bongard@fightforhumanity.org::0b682342-0107-4a83-9ab4-89341b237cf0" providerId="AD" clId="Web-{EF646575-15B1-0E9D-F57C-8110F55E9E21}" dt="2024-06-03T10:44:54.899" v="30" actId="20577"/>
          <ac:spMkLst>
            <pc:docMk/>
            <pc:sldMk cId="0" sldId="258"/>
            <ac:spMk id="8" creationId="{00000000-0000-0000-0000-000000000000}"/>
          </ac:spMkLst>
        </pc:spChg>
      </pc:sldChg>
      <pc:sldChg chg="modNotes">
        <pc:chgData name="Pascal  Bongard" userId="S::pascal.bongard@fightforhumanity.org::0b682342-0107-4a83-9ab4-89341b237cf0" providerId="AD" clId="Web-{EF646575-15B1-0E9D-F57C-8110F55E9E21}" dt="2024-06-03T10:53:03.417" v="104"/>
        <pc:sldMkLst>
          <pc:docMk/>
          <pc:sldMk cId="0" sldId="259"/>
        </pc:sldMkLst>
      </pc:sldChg>
      <pc:sldChg chg="modSp modNotes">
        <pc:chgData name="Pascal  Bongard" userId="S::pascal.bongard@fightforhumanity.org::0b682342-0107-4a83-9ab4-89341b237cf0" providerId="AD" clId="Web-{EF646575-15B1-0E9D-F57C-8110F55E9E21}" dt="2024-06-03T10:53:52.231" v="115"/>
        <pc:sldMkLst>
          <pc:docMk/>
          <pc:sldMk cId="0" sldId="260"/>
        </pc:sldMkLst>
        <pc:spChg chg="mod">
          <ac:chgData name="Pascal  Bongard" userId="S::pascal.bongard@fightforhumanity.org::0b682342-0107-4a83-9ab4-89341b237cf0" providerId="AD" clId="Web-{EF646575-15B1-0E9D-F57C-8110F55E9E21}" dt="2024-06-03T10:49:50.566" v="41" actId="20577"/>
          <ac:spMkLst>
            <pc:docMk/>
            <pc:sldMk cId="0" sldId="260"/>
            <ac:spMk id="4" creationId="{00000000-0000-0000-0000-000000000000}"/>
          </ac:spMkLst>
        </pc:spChg>
      </pc:sldChg>
      <pc:sldChg chg="modNotes">
        <pc:chgData name="Pascal  Bongard" userId="S::pascal.bongard@fightforhumanity.org::0b682342-0107-4a83-9ab4-89341b237cf0" providerId="AD" clId="Web-{EF646575-15B1-0E9D-F57C-8110F55E9E21}" dt="2024-06-03T10:54:12.967" v="125"/>
        <pc:sldMkLst>
          <pc:docMk/>
          <pc:sldMk cId="0" sldId="261"/>
        </pc:sldMkLst>
      </pc:sldChg>
      <pc:sldChg chg="modNotes">
        <pc:chgData name="Pascal  Bongard" userId="S::pascal.bongard@fightforhumanity.org::0b682342-0107-4a83-9ab4-89341b237cf0" providerId="AD" clId="Web-{EF646575-15B1-0E9D-F57C-8110F55E9E21}" dt="2024-06-03T10:54:44.390" v="130"/>
        <pc:sldMkLst>
          <pc:docMk/>
          <pc:sldMk cId="0" sldId="262"/>
        </pc:sldMkLst>
      </pc:sldChg>
      <pc:sldChg chg="addSp modSp modNotes">
        <pc:chgData name="Pascal  Bongard" userId="S::pascal.bongard@fightforhumanity.org::0b682342-0107-4a83-9ab4-89341b237cf0" providerId="AD" clId="Web-{EF646575-15B1-0E9D-F57C-8110F55E9E21}" dt="2024-06-03T10:56:15.940" v="143"/>
        <pc:sldMkLst>
          <pc:docMk/>
          <pc:sldMk cId="0" sldId="264"/>
        </pc:sldMkLst>
        <pc:spChg chg="add mod">
          <ac:chgData name="Pascal  Bongard" userId="S::pascal.bongard@fightforhumanity.org::0b682342-0107-4a83-9ab4-89341b237cf0" providerId="AD" clId="Web-{EF646575-15B1-0E9D-F57C-8110F55E9E21}" dt="2024-06-03T10:56:15.940" v="143"/>
          <ac:spMkLst>
            <pc:docMk/>
            <pc:sldMk cId="0" sldId="264"/>
            <ac:spMk id="4" creationId="{88B6E875-DE40-7C2E-85EC-3789E4033362}"/>
          </ac:spMkLst>
        </pc:spChg>
      </pc:sldChg>
    </pc:docChg>
  </pc:docChgLst>
  <pc:docChgLst>
    <pc:chgData name="Zeyna Erdemoglu" userId="S::zeyna.erdemoglu@fightforhumanity.org::bd1cec30-1bf3-4579-a469-5000e6a70b7a" providerId="AD" clId="Web-{65D8B1EE-485F-8664-B621-C415561A1F33}"/>
    <pc:docChg chg="modSld">
      <pc:chgData name="Zeyna Erdemoglu" userId="S::zeyna.erdemoglu@fightforhumanity.org::bd1cec30-1bf3-4579-a469-5000e6a70b7a" providerId="AD" clId="Web-{65D8B1EE-485F-8664-B621-C415561A1F33}" dt="2024-05-31T14:27:27.981" v="8" actId="20577"/>
      <pc:docMkLst>
        <pc:docMk/>
      </pc:docMkLst>
      <pc:sldChg chg="delSp modSp">
        <pc:chgData name="Zeyna Erdemoglu" userId="S::zeyna.erdemoglu@fightforhumanity.org::bd1cec30-1bf3-4579-a469-5000e6a70b7a" providerId="AD" clId="Web-{65D8B1EE-485F-8664-B621-C415561A1F33}" dt="2024-05-31T14:27:09.589" v="5"/>
        <pc:sldMkLst>
          <pc:docMk/>
          <pc:sldMk cId="0" sldId="257"/>
        </pc:sldMkLst>
        <pc:spChg chg="del topLvl">
          <ac:chgData name="Zeyna Erdemoglu" userId="S::zeyna.erdemoglu@fightforhumanity.org::bd1cec30-1bf3-4579-a469-5000e6a70b7a" providerId="AD" clId="Web-{65D8B1EE-485F-8664-B621-C415561A1F33}" dt="2024-05-31T14:27:09.589" v="5"/>
          <ac:spMkLst>
            <pc:docMk/>
            <pc:sldMk cId="0" sldId="257"/>
            <ac:spMk id="5" creationId="{00000000-0000-0000-0000-000000000000}"/>
          </ac:spMkLst>
        </pc:spChg>
        <pc:spChg chg="topLvl">
          <ac:chgData name="Zeyna Erdemoglu" userId="S::zeyna.erdemoglu@fightforhumanity.org::bd1cec30-1bf3-4579-a469-5000e6a70b7a" providerId="AD" clId="Web-{65D8B1EE-485F-8664-B621-C415561A1F33}" dt="2024-05-31T14:27:01.652" v="4"/>
          <ac:spMkLst>
            <pc:docMk/>
            <pc:sldMk cId="0" sldId="257"/>
            <ac:spMk id="6" creationId="{00000000-0000-0000-0000-000000000000}"/>
          </ac:spMkLst>
        </pc:spChg>
        <pc:spChg chg="mod topLvl">
          <ac:chgData name="Zeyna Erdemoglu" userId="S::zeyna.erdemoglu@fightforhumanity.org::bd1cec30-1bf3-4579-a469-5000e6a70b7a" providerId="AD" clId="Web-{65D8B1EE-485F-8664-B621-C415561A1F33}" dt="2024-05-31T14:27:01.652" v="4"/>
          <ac:spMkLst>
            <pc:docMk/>
            <pc:sldMk cId="0" sldId="257"/>
            <ac:spMk id="7" creationId="{00000000-0000-0000-0000-000000000000}"/>
          </ac:spMkLst>
        </pc:spChg>
        <pc:grpChg chg="del">
          <ac:chgData name="Zeyna Erdemoglu" userId="S::zeyna.erdemoglu@fightforhumanity.org::bd1cec30-1bf3-4579-a469-5000e6a70b7a" providerId="AD" clId="Web-{65D8B1EE-485F-8664-B621-C415561A1F33}" dt="2024-05-31T14:27:01.652" v="4"/>
          <ac:grpSpMkLst>
            <pc:docMk/>
            <pc:sldMk cId="0" sldId="257"/>
            <ac:grpSpMk id="4" creationId="{00000000-0000-0000-0000-000000000000}"/>
          </ac:grpSpMkLst>
        </pc:grpChg>
      </pc:sldChg>
      <pc:sldChg chg="modSp">
        <pc:chgData name="Zeyna Erdemoglu" userId="S::zeyna.erdemoglu@fightforhumanity.org::bd1cec30-1bf3-4579-a469-5000e6a70b7a" providerId="AD" clId="Web-{65D8B1EE-485F-8664-B621-C415561A1F33}" dt="2024-05-31T14:27:27.981" v="8" actId="20577"/>
        <pc:sldMkLst>
          <pc:docMk/>
          <pc:sldMk cId="0" sldId="263"/>
        </pc:sldMkLst>
        <pc:spChg chg="mod">
          <ac:chgData name="Zeyna Erdemoglu" userId="S::zeyna.erdemoglu@fightforhumanity.org::bd1cec30-1bf3-4579-a469-5000e6a70b7a" providerId="AD" clId="Web-{65D8B1EE-485F-8664-B621-C415561A1F33}" dt="2024-05-31T14:27:27.981" v="8" actId="20577"/>
          <ac:spMkLst>
            <pc:docMk/>
            <pc:sldMk cId="0" sldId="263"/>
            <ac:spMk id="7" creationId="{00000000-0000-0000-0000-000000000000}"/>
          </ac:spMkLst>
        </pc:spChg>
      </pc:sldChg>
    </pc:docChg>
  </pc:docChgLst>
  <pc:docChgLst>
    <pc:chgData name="Pascal  Bongard" userId="S::pascal.bongard@fightforhumanity.org::0b682342-0107-4a83-9ab4-89341b237cf0" providerId="AD" clId="Web-{4FCA5B8A-A11D-4BDD-F3F2-4F4F65583430}"/>
    <pc:docChg chg="modSld">
      <pc:chgData name="Pascal  Bongard" userId="S::pascal.bongard@fightforhumanity.org::0b682342-0107-4a83-9ab4-89341b237cf0" providerId="AD" clId="Web-{4FCA5B8A-A11D-4BDD-F3F2-4F4F65583430}" dt="2024-06-03T08:34:45.476" v="2" actId="1076"/>
      <pc:docMkLst>
        <pc:docMk/>
      </pc:docMkLst>
      <pc:sldChg chg="modSp">
        <pc:chgData name="Pascal  Bongard" userId="S::pascal.bongard@fightforhumanity.org::0b682342-0107-4a83-9ab4-89341b237cf0" providerId="AD" clId="Web-{4FCA5B8A-A11D-4BDD-F3F2-4F4F65583430}" dt="2024-06-03T08:34:45.476" v="2" actId="1076"/>
        <pc:sldMkLst>
          <pc:docMk/>
          <pc:sldMk cId="0" sldId="256"/>
        </pc:sldMkLst>
        <pc:spChg chg="mod">
          <ac:chgData name="Pascal  Bongard" userId="S::pascal.bongard@fightforhumanity.org::0b682342-0107-4a83-9ab4-89341b237cf0" providerId="AD" clId="Web-{4FCA5B8A-A11D-4BDD-F3F2-4F4F65583430}" dt="2024-06-03T08:34:29.600" v="0" actId="1076"/>
          <ac:spMkLst>
            <pc:docMk/>
            <pc:sldMk cId="0" sldId="256"/>
            <ac:spMk id="4" creationId="{00000000-0000-0000-0000-000000000000}"/>
          </ac:spMkLst>
        </pc:spChg>
        <pc:spChg chg="mod">
          <ac:chgData name="Pascal  Bongard" userId="S::pascal.bongard@fightforhumanity.org::0b682342-0107-4a83-9ab4-89341b237cf0" providerId="AD" clId="Web-{4FCA5B8A-A11D-4BDD-F3F2-4F4F65583430}" dt="2024-06-03T08:34:45.476" v="2" actId="1076"/>
          <ac:spMkLst>
            <pc:docMk/>
            <pc:sldMk cId="0" sldId="256"/>
            <ac:spMk id="6" creationId="{00000000-0000-0000-0000-000000000000}"/>
          </ac:spMkLst>
        </pc:spChg>
      </pc:sldChg>
    </pc:docChg>
  </pc:docChgLst>
  <pc:docChgLst>
    <pc:chgData name="Anki Sjöberg" userId="239c0786-fded-44c9-9289-6e10d66b746e" providerId="ADAL" clId="{C6233AF5-04DB-3846-B237-27E68FFEDC2F}"/>
    <pc:docChg chg="custSel modSld">
      <pc:chgData name="Anki Sjöberg" userId="239c0786-fded-44c9-9289-6e10d66b746e" providerId="ADAL" clId="{C6233AF5-04DB-3846-B237-27E68FFEDC2F}" dt="2024-06-03T13:09:45.739" v="111" actId="20577"/>
      <pc:docMkLst>
        <pc:docMk/>
      </pc:docMkLst>
      <pc:sldChg chg="modSp mod modAnim modNotesTx">
        <pc:chgData name="Anki Sjöberg" userId="239c0786-fded-44c9-9289-6e10d66b746e" providerId="ADAL" clId="{C6233AF5-04DB-3846-B237-27E68FFEDC2F}" dt="2024-06-03T13:06:16.021" v="94" actId="1076"/>
        <pc:sldMkLst>
          <pc:docMk/>
          <pc:sldMk cId="0" sldId="256"/>
        </pc:sldMkLst>
        <pc:spChg chg="mod">
          <ac:chgData name="Anki Sjöberg" userId="239c0786-fded-44c9-9289-6e10d66b746e" providerId="ADAL" clId="{C6233AF5-04DB-3846-B237-27E68FFEDC2F}" dt="2024-06-03T12:55:05.955" v="0" actId="20577"/>
          <ac:spMkLst>
            <pc:docMk/>
            <pc:sldMk cId="0" sldId="256"/>
            <ac:spMk id="4" creationId="{00000000-0000-0000-0000-000000000000}"/>
          </ac:spMkLst>
        </pc:spChg>
        <pc:spChg chg="mod">
          <ac:chgData name="Anki Sjöberg" userId="239c0786-fded-44c9-9289-6e10d66b746e" providerId="ADAL" clId="{C6233AF5-04DB-3846-B237-27E68FFEDC2F}" dt="2024-06-03T13:06:16.021" v="94" actId="1076"/>
          <ac:spMkLst>
            <pc:docMk/>
            <pc:sldMk cId="0" sldId="256"/>
            <ac:spMk id="5" creationId="{00000000-0000-0000-0000-000000000000}"/>
          </ac:spMkLst>
        </pc:spChg>
        <pc:spChg chg="mod">
          <ac:chgData name="Anki Sjöberg" userId="239c0786-fded-44c9-9289-6e10d66b746e" providerId="ADAL" clId="{C6233AF5-04DB-3846-B237-27E68FFEDC2F}" dt="2024-06-03T12:55:27.585" v="1" actId="255"/>
          <ac:spMkLst>
            <pc:docMk/>
            <pc:sldMk cId="0" sldId="256"/>
            <ac:spMk id="6" creationId="{00000000-0000-0000-0000-000000000000}"/>
          </ac:spMkLst>
        </pc:spChg>
      </pc:sldChg>
      <pc:sldChg chg="modAnim">
        <pc:chgData name="Anki Sjöberg" userId="239c0786-fded-44c9-9289-6e10d66b746e" providerId="ADAL" clId="{C6233AF5-04DB-3846-B237-27E68FFEDC2F}" dt="2024-06-03T12:56:28.975" v="6"/>
        <pc:sldMkLst>
          <pc:docMk/>
          <pc:sldMk cId="0" sldId="257"/>
        </pc:sldMkLst>
      </pc:sldChg>
      <pc:sldChg chg="modSp modAnim">
        <pc:chgData name="Anki Sjöberg" userId="239c0786-fded-44c9-9289-6e10d66b746e" providerId="ADAL" clId="{C6233AF5-04DB-3846-B237-27E68FFEDC2F}" dt="2024-06-03T13:07:15.984" v="102" actId="114"/>
        <pc:sldMkLst>
          <pc:docMk/>
          <pc:sldMk cId="0" sldId="258"/>
        </pc:sldMkLst>
        <pc:spChg chg="mod">
          <ac:chgData name="Anki Sjöberg" userId="239c0786-fded-44c9-9289-6e10d66b746e" providerId="ADAL" clId="{C6233AF5-04DB-3846-B237-27E68FFEDC2F}" dt="2024-06-03T13:07:15.984" v="102" actId="114"/>
          <ac:spMkLst>
            <pc:docMk/>
            <pc:sldMk cId="0" sldId="258"/>
            <ac:spMk id="8" creationId="{00000000-0000-0000-0000-000000000000}"/>
          </ac:spMkLst>
        </pc:spChg>
      </pc:sldChg>
      <pc:sldChg chg="modSp modAnim modNotesTx">
        <pc:chgData name="Anki Sjöberg" userId="239c0786-fded-44c9-9289-6e10d66b746e" providerId="ADAL" clId="{C6233AF5-04DB-3846-B237-27E68FFEDC2F}" dt="2024-06-03T13:08:16.547" v="110" actId="20577"/>
        <pc:sldMkLst>
          <pc:docMk/>
          <pc:sldMk cId="0" sldId="259"/>
        </pc:sldMkLst>
        <pc:spChg chg="mod">
          <ac:chgData name="Anki Sjöberg" userId="239c0786-fded-44c9-9289-6e10d66b746e" providerId="ADAL" clId="{C6233AF5-04DB-3846-B237-27E68FFEDC2F}" dt="2024-06-03T13:07:43.126" v="106" actId="20577"/>
          <ac:spMkLst>
            <pc:docMk/>
            <pc:sldMk cId="0" sldId="259"/>
            <ac:spMk id="9" creationId="{00000000-0000-0000-0000-000000000000}"/>
          </ac:spMkLst>
        </pc:spChg>
      </pc:sldChg>
      <pc:sldChg chg="modSp mod modAnim">
        <pc:chgData name="Anki Sjöberg" userId="239c0786-fded-44c9-9289-6e10d66b746e" providerId="ADAL" clId="{C6233AF5-04DB-3846-B237-27E68FFEDC2F}" dt="2024-06-03T12:59:11.667" v="35"/>
        <pc:sldMkLst>
          <pc:docMk/>
          <pc:sldMk cId="0" sldId="260"/>
        </pc:sldMkLst>
        <pc:spChg chg="mod">
          <ac:chgData name="Anki Sjöberg" userId="239c0786-fded-44c9-9289-6e10d66b746e" providerId="ADAL" clId="{C6233AF5-04DB-3846-B237-27E68FFEDC2F}" dt="2024-06-03T12:58:25.324" v="26" actId="20577"/>
          <ac:spMkLst>
            <pc:docMk/>
            <pc:sldMk cId="0" sldId="260"/>
            <ac:spMk id="4" creationId="{00000000-0000-0000-0000-000000000000}"/>
          </ac:spMkLst>
        </pc:spChg>
      </pc:sldChg>
      <pc:sldChg chg="modSp modAnim">
        <pc:chgData name="Anki Sjöberg" userId="239c0786-fded-44c9-9289-6e10d66b746e" providerId="ADAL" clId="{C6233AF5-04DB-3846-B237-27E68FFEDC2F}" dt="2024-06-03T13:03:47.969" v="40" actId="313"/>
        <pc:sldMkLst>
          <pc:docMk/>
          <pc:sldMk cId="0" sldId="261"/>
        </pc:sldMkLst>
        <pc:spChg chg="mod">
          <ac:chgData name="Anki Sjöberg" userId="239c0786-fded-44c9-9289-6e10d66b746e" providerId="ADAL" clId="{C6233AF5-04DB-3846-B237-27E68FFEDC2F}" dt="2024-06-03T13:03:47.969" v="40" actId="313"/>
          <ac:spMkLst>
            <pc:docMk/>
            <pc:sldMk cId="0" sldId="261"/>
            <ac:spMk id="5" creationId="{00000000-0000-0000-0000-000000000000}"/>
          </ac:spMkLst>
        </pc:spChg>
      </pc:sldChg>
      <pc:sldChg chg="modSp modAnim">
        <pc:chgData name="Anki Sjöberg" userId="239c0786-fded-44c9-9289-6e10d66b746e" providerId="ADAL" clId="{C6233AF5-04DB-3846-B237-27E68FFEDC2F}" dt="2024-06-03T13:09:45.739" v="111" actId="20577"/>
        <pc:sldMkLst>
          <pc:docMk/>
          <pc:sldMk cId="0" sldId="262"/>
        </pc:sldMkLst>
        <pc:spChg chg="mod">
          <ac:chgData name="Anki Sjöberg" userId="239c0786-fded-44c9-9289-6e10d66b746e" providerId="ADAL" clId="{C6233AF5-04DB-3846-B237-27E68FFEDC2F}" dt="2024-06-03T13:09:45.739" v="111" actId="20577"/>
          <ac:spMkLst>
            <pc:docMk/>
            <pc:sldMk cId="0" sldId="262"/>
            <ac:spMk id="2" creationId="{00000000-0000-0000-0000-000000000000}"/>
          </ac:spMkLst>
        </pc:spChg>
        <pc:spChg chg="mod">
          <ac:chgData name="Anki Sjöberg" userId="239c0786-fded-44c9-9289-6e10d66b746e" providerId="ADAL" clId="{C6233AF5-04DB-3846-B237-27E68FFEDC2F}" dt="2024-06-03T13:05:18.425" v="88" actId="20577"/>
          <ac:spMkLst>
            <pc:docMk/>
            <pc:sldMk cId="0" sldId="262"/>
            <ac:spMk id="3" creationId="{00000000-0000-0000-0000-000000000000}"/>
          </ac:spMkLst>
        </pc:spChg>
      </pc:sldChg>
      <pc:sldChg chg="modAnim">
        <pc:chgData name="Anki Sjöberg" userId="239c0786-fded-44c9-9289-6e10d66b746e" providerId="ADAL" clId="{C6233AF5-04DB-3846-B237-27E68FFEDC2F}" dt="2024-06-03T13:05:30.810" v="89"/>
        <pc:sldMkLst>
          <pc:docMk/>
          <pc:sldMk cId="0" sldId="263"/>
        </pc:sldMkLst>
      </pc:sldChg>
      <pc:sldChg chg="delSp modSp mod modAnim">
        <pc:chgData name="Anki Sjöberg" userId="239c0786-fded-44c9-9289-6e10d66b746e" providerId="ADAL" clId="{C6233AF5-04DB-3846-B237-27E68FFEDC2F}" dt="2024-06-03T13:05:47.457" v="93" actId="478"/>
        <pc:sldMkLst>
          <pc:docMk/>
          <pc:sldMk cId="0" sldId="264"/>
        </pc:sldMkLst>
        <pc:spChg chg="del mod">
          <ac:chgData name="Anki Sjöberg" userId="239c0786-fded-44c9-9289-6e10d66b746e" providerId="ADAL" clId="{C6233AF5-04DB-3846-B237-27E68FFEDC2F}" dt="2024-06-03T13:05:47.457" v="93" actId="478"/>
          <ac:spMkLst>
            <pc:docMk/>
            <pc:sldMk cId="0" sldId="264"/>
            <ac:spMk id="4" creationId="{88B6E875-DE40-7C2E-85EC-3789E4033362}"/>
          </ac:spMkLst>
        </pc:spChg>
      </pc:sldChg>
    </pc:docChg>
  </pc:docChgLst>
  <pc:docChgLst>
    <pc:chgData name="Anki Sjöberg" userId="239c0786-fded-44c9-9289-6e10d66b746e" providerId="ADAL" clId="{8E4661D6-C752-0842-8A1C-9C095478948B}"/>
    <pc:docChg chg="modSld">
      <pc:chgData name="Anki Sjöberg" userId="239c0786-fded-44c9-9289-6e10d66b746e" providerId="ADAL" clId="{8E4661D6-C752-0842-8A1C-9C095478948B}" dt="2024-06-02T23:21:29.911" v="180" actId="15"/>
      <pc:docMkLst>
        <pc:docMk/>
      </pc:docMkLst>
      <pc:sldChg chg="modSp mod modNotesTx">
        <pc:chgData name="Anki Sjöberg" userId="239c0786-fded-44c9-9289-6e10d66b746e" providerId="ADAL" clId="{8E4661D6-C752-0842-8A1C-9C095478948B}" dt="2024-06-02T23:04:14.253" v="97" actId="20577"/>
        <pc:sldMkLst>
          <pc:docMk/>
          <pc:sldMk cId="0" sldId="256"/>
        </pc:sldMkLst>
        <pc:spChg chg="mod">
          <ac:chgData name="Anki Sjöberg" userId="239c0786-fded-44c9-9289-6e10d66b746e" providerId="ADAL" clId="{8E4661D6-C752-0842-8A1C-9C095478948B}" dt="2024-06-02T05:42:37.365" v="68" actId="20577"/>
          <ac:spMkLst>
            <pc:docMk/>
            <pc:sldMk cId="0" sldId="256"/>
            <ac:spMk id="7" creationId="{00000000-0000-0000-0000-000000000000}"/>
          </ac:spMkLst>
        </pc:spChg>
      </pc:sldChg>
      <pc:sldChg chg="modNotesTx">
        <pc:chgData name="Anki Sjöberg" userId="239c0786-fded-44c9-9289-6e10d66b746e" providerId="ADAL" clId="{8E4661D6-C752-0842-8A1C-9C095478948B}" dt="2024-06-02T23:06:21.019" v="98" actId="20577"/>
        <pc:sldMkLst>
          <pc:docMk/>
          <pc:sldMk cId="0" sldId="257"/>
        </pc:sldMkLst>
      </pc:sldChg>
      <pc:sldChg chg="modSp mod modNotesTx">
        <pc:chgData name="Anki Sjöberg" userId="239c0786-fded-44c9-9289-6e10d66b746e" providerId="ADAL" clId="{8E4661D6-C752-0842-8A1C-9C095478948B}" dt="2024-06-02T23:09:39.577" v="126" actId="20577"/>
        <pc:sldMkLst>
          <pc:docMk/>
          <pc:sldMk cId="0" sldId="258"/>
        </pc:sldMkLst>
        <pc:spChg chg="mod">
          <ac:chgData name="Anki Sjöberg" userId="239c0786-fded-44c9-9289-6e10d66b746e" providerId="ADAL" clId="{8E4661D6-C752-0842-8A1C-9C095478948B}" dt="2024-06-02T23:09:05.272" v="124" actId="14100"/>
          <ac:spMkLst>
            <pc:docMk/>
            <pc:sldMk cId="0" sldId="258"/>
            <ac:spMk id="8" creationId="{00000000-0000-0000-0000-000000000000}"/>
          </ac:spMkLst>
        </pc:spChg>
      </pc:sldChg>
      <pc:sldChg chg="modNotesTx">
        <pc:chgData name="Anki Sjöberg" userId="239c0786-fded-44c9-9289-6e10d66b746e" providerId="ADAL" clId="{8E4661D6-C752-0842-8A1C-9C095478948B}" dt="2024-06-02T23:14:30.269" v="151" actId="12"/>
        <pc:sldMkLst>
          <pc:docMk/>
          <pc:sldMk cId="0" sldId="259"/>
        </pc:sldMkLst>
      </pc:sldChg>
      <pc:sldChg chg="modNotesTx">
        <pc:chgData name="Anki Sjöberg" userId="239c0786-fded-44c9-9289-6e10d66b746e" providerId="ADAL" clId="{8E4661D6-C752-0842-8A1C-9C095478948B}" dt="2024-06-02T23:17:12.560" v="162" actId="15"/>
        <pc:sldMkLst>
          <pc:docMk/>
          <pc:sldMk cId="0" sldId="260"/>
        </pc:sldMkLst>
      </pc:sldChg>
      <pc:sldChg chg="modNotesTx">
        <pc:chgData name="Anki Sjöberg" userId="239c0786-fded-44c9-9289-6e10d66b746e" providerId="ADAL" clId="{8E4661D6-C752-0842-8A1C-9C095478948B}" dt="2024-06-02T23:18:50.086" v="164" actId="20577"/>
        <pc:sldMkLst>
          <pc:docMk/>
          <pc:sldMk cId="0" sldId="261"/>
        </pc:sldMkLst>
      </pc:sldChg>
      <pc:sldChg chg="modSp mod modNotesTx">
        <pc:chgData name="Anki Sjöberg" userId="239c0786-fded-44c9-9289-6e10d66b746e" providerId="ADAL" clId="{8E4661D6-C752-0842-8A1C-9C095478948B}" dt="2024-06-02T23:21:29.911" v="180" actId="15"/>
        <pc:sldMkLst>
          <pc:docMk/>
          <pc:sldMk cId="0" sldId="262"/>
        </pc:sldMkLst>
        <pc:spChg chg="mod">
          <ac:chgData name="Anki Sjöberg" userId="239c0786-fded-44c9-9289-6e10d66b746e" providerId="ADAL" clId="{8E4661D6-C752-0842-8A1C-9C095478948B}" dt="2024-06-02T23:19:55.054" v="172" actId="20577"/>
          <ac:spMkLst>
            <pc:docMk/>
            <pc:sldMk cId="0" sldId="262"/>
            <ac:spMk id="3" creationId="{00000000-0000-0000-0000-000000000000}"/>
          </ac:spMkLst>
        </pc:spChg>
      </pc:sldChg>
      <pc:sldChg chg="modNotesTx">
        <pc:chgData name="Anki Sjöberg" userId="239c0786-fded-44c9-9289-6e10d66b746e" providerId="ADAL" clId="{8E4661D6-C752-0842-8A1C-9C095478948B}" dt="2024-06-02T21:36:17.168" v="88"/>
        <pc:sldMkLst>
          <pc:docMk/>
          <pc:sldMk cId="0" sldId="263"/>
        </pc:sldMkLst>
      </pc:sldChg>
      <pc:sldChg chg="modNotesTx">
        <pc:chgData name="Anki Sjöberg" userId="239c0786-fded-44c9-9289-6e10d66b746e" providerId="ADAL" clId="{8E4661D6-C752-0842-8A1C-9C095478948B}" dt="2024-06-02T21:36:21.433" v="89"/>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03.06.2024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sd.whs.mil/Portals/54/Documents/DD/issuances/dodi/300017p.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b="1" u="sng" dirty="0">
              <a:ea typeface="Calibri"/>
              <a:cs typeface="Calibri"/>
            </a:endParaRPr>
          </a:p>
          <a:p>
            <a:r>
              <a:rPr lang="en-US" dirty="0">
                <a:ea typeface="Calibri"/>
                <a:cs typeface="Calibri"/>
              </a:rPr>
              <a:t>Module 5: Cooperation: Partners and Allies</a:t>
            </a:r>
          </a:p>
          <a:p>
            <a:endParaRPr lang="en-US" b="1" u="sng" dirty="0"/>
          </a:p>
          <a:p>
            <a:r>
              <a:rPr lang="en-US" b="1" i="1" u="sng" dirty="0"/>
              <a:t>Note: modules 3-6 are primarily designed for armed actors.​</a:t>
            </a:r>
          </a:p>
          <a:p>
            <a:endParaRPr lang="en-US" dirty="0"/>
          </a:p>
          <a:p>
            <a:r>
              <a:rPr lang="en-US" dirty="0"/>
              <a:t>Time needed: 45-65 minutes​ (depending on it you use one or two exercises)</a:t>
            </a:r>
          </a:p>
          <a:p>
            <a:r>
              <a:rPr lang="en-US" dirty="0"/>
              <a:t>Set-up: free set up ​</a:t>
            </a:r>
          </a:p>
          <a:p>
            <a:r>
              <a:rPr lang="en-US" dirty="0"/>
              <a:t>Material: flip chart or similar available for note-taking​</a:t>
            </a:r>
          </a:p>
          <a:p>
            <a:r>
              <a:rPr lang="en-US" dirty="0"/>
              <a:t>Module objective: Participants understand what needs to be considered for the Practical Measures when they operate with partners and allies.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a:ea typeface="Calibri"/>
                <a:cs typeface="Calibri"/>
              </a:rPr>
              <a:t>Notes:</a:t>
            </a:r>
            <a:endParaRPr lang="en-US" b="1" i="0" u="sng"/>
          </a:p>
          <a:p>
            <a:endParaRPr lang="en-US"/>
          </a:p>
          <a:p>
            <a:r>
              <a:rPr lang="en-US"/>
              <a:t>Learning objective: ​</a:t>
            </a:r>
          </a:p>
          <a:p>
            <a:pPr marL="171450" indent="-171450">
              <a:buFont typeface="Arial"/>
              <a:buChar char="•"/>
            </a:pPr>
            <a:r>
              <a:rPr lang="en-US"/>
              <a:t>Explain that the objective of this module is that is that participants understand what needs to be considered for the Practical Measures when they operate with partners and allies. </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R="0" lvl="0" algn="l" defTabSz="914400" rtl="0" eaLnBrk="1" fontAlgn="auto" latinLnBrk="0" hangingPunct="1">
              <a:lnSpc>
                <a:spcPct val="100000"/>
              </a:lnSpc>
              <a:spcBef>
                <a:spcPts val="0"/>
              </a:spcBef>
              <a:spcAft>
                <a:spcPts val="0"/>
              </a:spcAft>
              <a:buClrTx/>
              <a:buSzTx/>
              <a:tabLst/>
              <a:defRPr/>
            </a:pPr>
            <a:r>
              <a:rPr lang="en-US" b="1" u="sng">
                <a:ea typeface="Calibri"/>
                <a:cs typeface="Calibri"/>
              </a:rPr>
              <a:t>Notes</a:t>
            </a:r>
            <a:r>
              <a:rPr lang="en-US" b="1" i="0" u="sng">
                <a:ea typeface="Calibri"/>
                <a:cs typeface="Calibri"/>
              </a:rPr>
              <a: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Ask them what are partner forces for them ​</a:t>
            </a:r>
          </a:p>
          <a:p>
            <a:pPr marL="171450" indent="-171450">
              <a:buFont typeface="Arial" panose="020B0604020202020204" pitchFamily="34" charset="0"/>
              <a:buChar char="•"/>
            </a:pPr>
            <a:r>
              <a:rPr lang="en-US"/>
              <a:t>Explain that according to the Practical Measures document, partner forces are: "Armed actors who have formally agreed to partner with one another to achieve specific military aims in a conflict.”​</a:t>
            </a:r>
          </a:p>
          <a:p>
            <a:pPr marL="171450" indent="-171450">
              <a:buFont typeface="Arial" panose="020B0604020202020204" pitchFamily="34" charset="0"/>
              <a:buChar char="•"/>
            </a:pPr>
            <a:r>
              <a:rPr lang="en-US"/>
              <a:t>Ask them what is the difference between partners and allies?​</a:t>
            </a:r>
          </a:p>
          <a:p>
            <a:pPr marL="171450" indent="-171450">
              <a:buFont typeface="Arial" panose="020B0604020202020204" pitchFamily="34" charset="0"/>
              <a:buChar char="•"/>
            </a:pPr>
            <a:r>
              <a:rPr lang="en-US"/>
              <a:t>If it doesn’t come up, explain that the definitions of the concepts vary, but that allies usually imply a more formal (written) agreement, while partners and partnerships is used more loosely. ​</a:t>
            </a:r>
          </a:p>
          <a:p>
            <a:pPr marL="171450" indent="-171450">
              <a:buFont typeface="Arial" panose="020B0604020202020204" pitchFamily="34" charset="0"/>
              <a:buChar char="•"/>
            </a:pPr>
            <a:endParaRPr lang="en-US"/>
          </a:p>
          <a:p>
            <a:r>
              <a:rPr lang="en-US" b="1"/>
              <a:t>Background: ​</a:t>
            </a:r>
            <a:endParaRPr lang="en-US">
              <a:ea typeface="Calibri"/>
              <a:cs typeface="Calibri"/>
            </a:endParaRPr>
          </a:p>
          <a:p>
            <a:pPr marL="171450" indent="-171450">
              <a:buFont typeface="Arial" panose="020B0604020202020204" pitchFamily="34" charset="0"/>
              <a:buChar char="•"/>
            </a:pPr>
            <a:r>
              <a:rPr lang="en-US"/>
              <a:t>Ally:​ US definition: The term “allies” means any nation with which the United States is engaged in a common military effort or with which the United States has entered into a common defensive military alliance.​</a:t>
            </a:r>
          </a:p>
          <a:p>
            <a:pPr marL="171450" indent="-171450">
              <a:buFont typeface="Arial" panose="020B0604020202020204" pitchFamily="34" charset="0"/>
              <a:buChar char="•"/>
            </a:pPr>
            <a:r>
              <a:rPr lang="en-US"/>
              <a:t>Alliance: Alliances are formal agreements between two or more nations. In national defense, they're promises that each nation will support the other, particularly during war. (US) Example: NATO​</a:t>
            </a:r>
          </a:p>
          <a:p>
            <a:pPr marL="171450" indent="-171450">
              <a:buFont typeface="Arial" panose="020B0604020202020204" pitchFamily="34" charset="0"/>
              <a:buChar char="•"/>
            </a:pPr>
            <a:r>
              <a:rPr lang="en-US"/>
              <a:t>Partnerships: are less formal than alliances. Often called "strategic partnerships," they help build relationships between nations or organizations like militaries. Like alliances, they benefit the members of the partnership, but they can be short-term and don't involve a treaty. (US)​</a:t>
            </a:r>
          </a:p>
          <a:p>
            <a:pPr marL="171450" indent="-171450">
              <a:buFont typeface="Arial" panose="020B0604020202020204" pitchFamily="34" charset="0"/>
              <a:buChar char="•"/>
            </a:pPr>
            <a:r>
              <a:rPr lang="en-US"/>
              <a:t>Different use:​ France (</a:t>
            </a:r>
            <a:r>
              <a:rPr lang="en-US" err="1"/>
              <a:t>Ministère</a:t>
            </a:r>
            <a:r>
              <a:rPr lang="en-US"/>
              <a:t> des </a:t>
            </a:r>
            <a:r>
              <a:rPr lang="en-US" err="1"/>
              <a:t>Armées</a:t>
            </a:r>
            <a:r>
              <a:rPr lang="en-US"/>
              <a:t>: the ally is a state or non-state political entity that has made the strategic choice to commit itself, in unity with one or more other political entities, to an alliance in which “the conditions for the use of force (or threat of the use of force) against states an organizations outside the association” are defined.​</a:t>
            </a:r>
          </a:p>
          <a:p>
            <a:endParaRPr lang="en-US"/>
          </a:p>
          <a:p>
            <a:r>
              <a:rPr lang="en-US"/>
              <a:t>​</a:t>
            </a:r>
          </a:p>
          <a:p>
            <a:endParaRPr lang="en-US"/>
          </a:p>
          <a:p>
            <a:r>
              <a:rPr lang="en-US"/>
              <a:t>​</a:t>
            </a:r>
          </a:p>
          <a:p>
            <a:endParaRPr lang="en-US"/>
          </a:p>
          <a:p>
            <a:r>
              <a:rPr lang="en-US"/>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b="1" dirty="0"/>
              <a:t>Note</a:t>
            </a:r>
            <a:r>
              <a:rPr lang="en-US" dirty="0"/>
              <a:t>: depending on the actors you may have participating, these may be sensitive issues. Explain to them that they don’t need to specify who their partners and allies are, but that they can speak in more generic terms. Explain to them that this is a discussion that relates specifically to improving the food security of civilians and that you don’t gather this information for anyone. Make sure not to take notes to leave no written track</a:t>
            </a:r>
            <a:r>
              <a:rPr lang="en-US" i="1" dirty="0"/>
              <a:t>. ​</a:t>
            </a:r>
            <a:endParaRPr lang="en-US" i="1" dirty="0">
              <a:ea typeface="Calibri"/>
              <a:cs typeface="Calibri"/>
            </a:endParaRPr>
          </a:p>
          <a:p>
            <a:endParaRPr lang="en-US" dirty="0"/>
          </a:p>
          <a:p>
            <a:r>
              <a:rPr lang="en-US" i="1" dirty="0"/>
              <a:t>Exercise 12A: Discussion (10 minutes discussion in plenary):​</a:t>
            </a:r>
            <a:endParaRPr lang="en-US" dirty="0"/>
          </a:p>
          <a:p>
            <a:pPr marL="171450" indent="-171450">
              <a:buFont typeface="Arial" panose="020B0604020202020204" pitchFamily="34" charset="0"/>
              <a:buChar char="•"/>
            </a:pPr>
            <a:r>
              <a:rPr lang="en-US" dirty="0"/>
              <a:t>Ask them if they have allies or partner forces or if they can give some examples​</a:t>
            </a:r>
          </a:p>
          <a:p>
            <a:pPr marL="171450" indent="-171450">
              <a:buFont typeface="Arial" panose="020B0604020202020204" pitchFamily="34" charset="0"/>
              <a:buChar char="•"/>
            </a:pPr>
            <a:r>
              <a:rPr lang="en-US" dirty="0"/>
              <a:t>Ask them how such cooperation works.​</a:t>
            </a:r>
          </a:p>
          <a:p>
            <a:pPr marL="171450" indent="-171450">
              <a:buFont typeface="Arial" panose="020B0604020202020204" pitchFamily="34" charset="0"/>
              <a:buChar char="•"/>
            </a:pPr>
            <a:r>
              <a:rPr lang="en-US" dirty="0"/>
              <a:t>Ask them what risks and challenges there may be when operating with partners and allies, specifically related to the food security of the civilian population.​</a:t>
            </a:r>
          </a:p>
          <a:p>
            <a:pPr marL="171450" indent="-171450">
              <a:buFont typeface="Arial" panose="020B0604020202020204" pitchFamily="34" charset="0"/>
              <a:buChar char="•"/>
            </a:pPr>
            <a:r>
              <a:rPr lang="en-US" dirty="0"/>
              <a:t>Ask them how such challenges and risks can be addressed.​</a:t>
            </a:r>
          </a:p>
          <a:p>
            <a:pPr marL="171450" indent="-171450">
              <a:buFont typeface="Arial" panose="020B0604020202020204" pitchFamily="34" charset="0"/>
              <a:buChar char="•"/>
            </a:pPr>
            <a:r>
              <a:rPr lang="en-US" dirty="0"/>
              <a:t>Listen to their inputs. No need to take notes as this may be sensitive information.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pPr marL="171450" indent="-171450">
              <a:buFont typeface="Arial" panose="020B0604020202020204" pitchFamily="34" charset="0"/>
              <a:buChar char="•"/>
            </a:pPr>
            <a:endParaRPr lang="en-US">
              <a:ea typeface="Calibri"/>
              <a:cs typeface="Calibri"/>
            </a:endParaRPr>
          </a:p>
          <a:p>
            <a:pPr marL="171450" indent="-171450">
              <a:buFont typeface="Arial" panose="020B0604020202020204" pitchFamily="34" charset="0"/>
              <a:buChar char="•"/>
            </a:pPr>
            <a:r>
              <a:rPr lang="en-US" dirty="0"/>
              <a:t>Explain that armed actors should make every effort to ensure that partner and allied forces’ policies and behaviors align with their own standards regarding preventing and mitigating civilian harm, particularly conflict-induced food insecurity. ​</a:t>
            </a:r>
          </a:p>
          <a:p>
            <a:pPr marL="171450" indent="-171450">
              <a:buFont typeface="Arial" panose="020B0604020202020204" pitchFamily="34" charset="0"/>
              <a:buChar char="•"/>
            </a:pPr>
            <a:r>
              <a:rPr lang="en-US" dirty="0"/>
              <a:t>Consequently, armed actors should:​</a:t>
            </a:r>
          </a:p>
          <a:p>
            <a:pPr marL="628650" lvl="1" indent="-171450">
              <a:buFont typeface="Arial" panose="020B0604020202020204" pitchFamily="34" charset="0"/>
              <a:buChar char="•"/>
            </a:pPr>
            <a:r>
              <a:rPr lang="en-US" dirty="0"/>
              <a:t>Assess their partner’s capacity and will to prevent, minimize, and mitigate harm to civilians during operations and to ensure they meet civilians’ essential needs, particularly in terms of food security.​</a:t>
            </a:r>
          </a:p>
          <a:p>
            <a:pPr marL="628650" lvl="1" indent="-171450">
              <a:buFont typeface="Arial" panose="020B0604020202020204" pitchFamily="34" charset="0"/>
              <a:buChar char="•"/>
            </a:pPr>
            <a:r>
              <a:rPr lang="en-US" dirty="0"/>
              <a:t>Encourage partners to develop and enforce adequate policies and practices to respect international law relating to the protection of civilians and civilian objects, as well as preventing, mitigating, and addressing conflict-induced food insecurity.​</a:t>
            </a:r>
          </a:p>
          <a:p>
            <a:pPr marL="628650" lvl="1" indent="-171450">
              <a:buFont typeface="Arial" panose="020B0604020202020204" pitchFamily="34" charset="0"/>
              <a:buChar char="•"/>
            </a:pPr>
            <a:r>
              <a:rPr lang="en-US" dirty="0"/>
              <a:t>Establish formal and, where appropriate, informal agreements to define the scope, objective, responsibilities, and expectations of the partner/partnership. This should include a joint statement of principles and identify responsibilities to prevent, minimize, and mitigate civilian harm and food insecurity.​</a:t>
            </a:r>
          </a:p>
          <a:p>
            <a:pPr marL="628650" lvl="1" indent="-171450">
              <a:buFont typeface="Arial" panose="020B0604020202020204" pitchFamily="34" charset="0"/>
              <a:buChar char="•"/>
            </a:pPr>
            <a:r>
              <a:rPr lang="en-US" dirty="0"/>
              <a:t>Regularly communicate with partner forces on risks and trends associated with food insecurity caused by or occurring in the context of partnered operations as well as in partners’ own operations. Incorporate considerations related to civilian-harm mitigation and food security into all relevant stages of communication with partner forces, including planning, procedures, monitoring, training, information sharing, mentoring, and dialogue with partner forces.​</a:t>
            </a:r>
          </a:p>
          <a:p>
            <a:pPr marL="628650" lvl="1" indent="-171450">
              <a:buFont typeface="Arial" panose="020B0604020202020204" pitchFamily="34" charset="0"/>
              <a:buChar char="•"/>
            </a:pPr>
            <a:r>
              <a:rPr lang="en-US" dirty="0"/>
              <a:t>Ensure that credible allegations of civilian harm, including causing food insecurity, by partners are investigated. If proven that the partner force is accountable, require them to halt such actions, and ensure amends or redress is made. Pay specific attention to ensuring partner forces do not attack, degrade, destroy, seize, or deny civilians access to food.​</a:t>
            </a:r>
            <a:endParaRPr lang="en-US">
              <a:ea typeface="Calibri"/>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pPr marL="171450" indent="-171450">
              <a:buFont typeface="Arial" panose="020B0604020202020204" pitchFamily="34" charset="0"/>
              <a:buChar char="•"/>
            </a:pPr>
            <a:r>
              <a:rPr lang="en-US" dirty="0"/>
              <a:t>Explain that this section called "OPERATIONS WITH ALLIES AND PARTNERS" is drawn from the US Department of Defense instruction 3000.17 on civilian harm mitigation and response released in December 2023. Available: </a:t>
            </a:r>
            <a:r>
              <a:rPr lang="en-US" dirty="0">
                <a:hlinkClick r:id="rId3"/>
              </a:rPr>
              <a:t>https://www.esd.whs.mil/Portals/54/Documents/DD/issuances/dodi/300017p.pdf</a:t>
            </a:r>
            <a:endParaRPr lang="en-US" dirty="0">
              <a:ea typeface="Calibri"/>
              <a:cs typeface="Calibri"/>
              <a:hlinkClick r:id="rId3"/>
            </a:endParaRPr>
          </a:p>
          <a:p>
            <a:pPr marL="171450" indent="-171450">
              <a:buFont typeface="Arial" panose="020B0604020202020204" pitchFamily="34" charset="0"/>
              <a:buChar char="•"/>
            </a:pPr>
            <a:r>
              <a:rPr lang="en-US" dirty="0"/>
              <a:t>Ask participants what they think about this example and whether and how it could be relevant in their context. ​</a:t>
            </a:r>
            <a:endParaRPr lang="en-US" dirty="0">
              <a:ea typeface="Calibri"/>
              <a:cs typeface="Calibri"/>
            </a:endParaRP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b="1" dirty="0"/>
              <a:t>Note</a:t>
            </a:r>
            <a:r>
              <a:rPr lang="en-US" dirty="0"/>
              <a:t>: do this exercise for actors that are operating in partnership with other armed actors. ​</a:t>
            </a:r>
            <a:endParaRPr lang="en-US" dirty="0">
              <a:ea typeface="Calibri"/>
              <a:cs typeface="Calibri"/>
            </a:endParaRPr>
          </a:p>
          <a:p>
            <a:endParaRPr lang="en-US" i="1" dirty="0"/>
          </a:p>
          <a:p>
            <a:r>
              <a:rPr lang="en-US" i="1" dirty="0"/>
              <a:t>Exercise 12B (optional exercise – adds 20 minutes): Group work (10 minutes discussion in groups, 10 minutes discussion in plenary):​</a:t>
            </a:r>
          </a:p>
          <a:p>
            <a:endParaRPr lang="en-US" dirty="0"/>
          </a:p>
          <a:p>
            <a:pPr marL="171450" indent="-171450">
              <a:buFont typeface="Arial" panose="020B0604020202020204" pitchFamily="34" charset="0"/>
              <a:buChar char="•"/>
            </a:pPr>
            <a:r>
              <a:rPr lang="en-US" dirty="0"/>
              <a:t>Ask them to develop in their groups, based on what has been discussed, the US example, and their own experience, some bullet points to answer the following: ​</a:t>
            </a:r>
          </a:p>
          <a:p>
            <a:pPr marL="628650" lvl="1" indent="-171450">
              <a:buFont typeface="Arial" panose="020B0604020202020204" pitchFamily="34" charset="0"/>
              <a:buChar char="•"/>
            </a:pPr>
            <a:r>
              <a:rPr lang="en-US" dirty="0"/>
              <a:t>What are the opportunities and risks of integrating food security into the discussions with partners and allies?​</a:t>
            </a:r>
          </a:p>
          <a:p>
            <a:pPr marL="628650" lvl="1" indent="-171450">
              <a:buFont typeface="Arial" panose="020B0604020202020204" pitchFamily="34" charset="0"/>
              <a:buChar char="•"/>
            </a:pPr>
            <a:r>
              <a:rPr lang="en-US" dirty="0"/>
              <a:t>What would need to change ?</a:t>
            </a:r>
          </a:p>
          <a:p>
            <a:pPr marL="1085850" lvl="2" indent="-171450">
              <a:buFont typeface="Arial" panose="020B0604020202020204" pitchFamily="34" charset="0"/>
              <a:buChar char="•"/>
            </a:pPr>
            <a:r>
              <a:rPr lang="en-US" dirty="0"/>
              <a:t>In the policies and practices of the partner or the ally?​</a:t>
            </a:r>
          </a:p>
          <a:p>
            <a:pPr marL="1085850" lvl="2" indent="-171450">
              <a:buFont typeface="Arial" panose="020B0604020202020204" pitchFamily="34" charset="0"/>
              <a:buChar char="•"/>
            </a:pPr>
            <a:r>
              <a:rPr lang="en-US" dirty="0"/>
              <a:t>In the cooperation between your organization and the partner or ally?​</a:t>
            </a:r>
          </a:p>
          <a:p>
            <a:endParaRPr lang="en-US" dirty="0"/>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dirty="0">
                <a:ea typeface="Calibri"/>
                <a:cs typeface="Calibri"/>
              </a:rPr>
              <a:t>Notes:</a:t>
            </a:r>
            <a:endParaRPr lang="en-US" b="1" i="0" u="sng" dirty="0"/>
          </a:p>
          <a:p>
            <a:endParaRPr lang="en-US" dirty="0"/>
          </a:p>
          <a:p>
            <a:r>
              <a:rPr lang="en-US" dirty="0"/>
              <a:t>Ask one or several of the participants to mention the most important things they learned/noted in the module. Take note on the flipchart or white board.​</a:t>
            </a:r>
          </a:p>
          <a:p>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u="sng" dirty="0">
                <a:ea typeface="Calibri"/>
                <a:cs typeface="Calibri"/>
              </a:rPr>
              <a:t>Notes</a:t>
            </a:r>
            <a:r>
              <a:rPr lang="en-US" dirty="0">
                <a:ea typeface="Calibri"/>
                <a:cs typeface="Calibri"/>
              </a:rPr>
              <a:t>:</a:t>
            </a:r>
            <a:endParaRPr lang="en-US" dirty="0"/>
          </a:p>
          <a:p>
            <a:endParaRPr lang="en-US" dirty="0"/>
          </a:p>
          <a:p>
            <a:r>
              <a:rPr lang="en-US" dirty="0"/>
              <a:t>Address any questions or concerns raised by the participants.</a:t>
            </a:r>
            <a:endParaRPr lang="en-CH" dirty="0">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21039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grpSp>
        <p:nvGrpSpPr>
          <p:cNvPr id="3" name="Group 3"/>
          <p:cNvGrpSpPr/>
          <p:nvPr/>
        </p:nvGrpSpPr>
        <p:grpSpPr>
          <a:xfrm>
            <a:off x="12714619" y="6460749"/>
            <a:ext cx="4941622" cy="2509849"/>
            <a:chOff x="-319548" y="273459"/>
            <a:chExt cx="6588829" cy="3346467"/>
          </a:xfrm>
        </p:grpSpPr>
        <p:sp>
          <p:nvSpPr>
            <p:cNvPr id="4" name="TextBox 4"/>
            <p:cNvSpPr txBox="1"/>
            <p:nvPr/>
          </p:nvSpPr>
          <p:spPr>
            <a:xfrm>
              <a:off x="-319548" y="1528327"/>
              <a:ext cx="6588829" cy="2091599"/>
            </a:xfrm>
            <a:prstGeom prst="rect">
              <a:avLst/>
            </a:prstGeom>
          </p:spPr>
          <p:txBody>
            <a:bodyPr lIns="0" tIns="0" rIns="0" bIns="0" rtlCol="0" anchor="t">
              <a:spAutoFit/>
            </a:bodyPr>
            <a:lstStyle/>
            <a:p>
              <a:pPr algn="l">
                <a:lnSpc>
                  <a:spcPts val="4200"/>
                </a:lnSpc>
              </a:pPr>
              <a:endParaRPr lang="en-US" sz="3000" b="1" dirty="0">
                <a:solidFill>
                  <a:srgbClr val="FFFFFF"/>
                </a:solidFill>
                <a:latin typeface="Arial"/>
              </a:endParaRPr>
            </a:p>
            <a:p>
              <a:pPr algn="l">
                <a:lnSpc>
                  <a:spcPts val="4200"/>
                </a:lnSpc>
              </a:pPr>
              <a:r>
                <a:rPr lang="en-US" sz="3000" b="1" dirty="0">
                  <a:solidFill>
                    <a:srgbClr val="FFFFFF"/>
                  </a:solidFill>
                  <a:latin typeface="Arial"/>
                </a:rPr>
                <a:t>Cooperation: Partners and Allies</a:t>
              </a:r>
            </a:p>
          </p:txBody>
        </p:sp>
        <p:sp>
          <p:nvSpPr>
            <p:cNvPr id="5" name="AutoShape 5"/>
            <p:cNvSpPr/>
            <p:nvPr/>
          </p:nvSpPr>
          <p:spPr>
            <a:xfrm>
              <a:off x="-319548" y="1971528"/>
              <a:ext cx="6588829" cy="0"/>
            </a:xfrm>
            <a:prstGeom prst="line">
              <a:avLst/>
            </a:prstGeom>
            <a:ln w="38100" cap="rnd">
              <a:solidFill>
                <a:srgbClr val="FFFFFF"/>
              </a:solidFill>
              <a:prstDash val="sysDot"/>
              <a:headEnd type="none" w="sm" len="sm"/>
              <a:tailEnd type="none" w="sm" len="sm"/>
            </a:ln>
          </p:spPr>
          <p:txBody>
            <a:bodyPr/>
            <a:lstStyle/>
            <a:p>
              <a:endParaRPr lang="en-CA"/>
            </a:p>
          </p:txBody>
        </p:sp>
        <p:sp>
          <p:nvSpPr>
            <p:cNvPr id="6" name="TextBox 6"/>
            <p:cNvSpPr txBox="1"/>
            <p:nvPr/>
          </p:nvSpPr>
          <p:spPr>
            <a:xfrm>
              <a:off x="-319548" y="273459"/>
              <a:ext cx="3294415" cy="598455"/>
            </a:xfrm>
            <a:prstGeom prst="rect">
              <a:avLst/>
            </a:prstGeom>
          </p:spPr>
          <p:txBody>
            <a:bodyPr lIns="0" tIns="0" rIns="0" bIns="0" rtlCol="0" anchor="t">
              <a:spAutoFit/>
            </a:bodyPr>
            <a:lstStyle/>
            <a:p>
              <a:pPr>
                <a:lnSpc>
                  <a:spcPts val="3499"/>
                </a:lnSpc>
              </a:pPr>
              <a:r>
                <a:rPr lang="en-US" sz="3000" b="1" dirty="0">
                  <a:solidFill>
                    <a:srgbClr val="FFFFFF"/>
                  </a:solidFill>
                  <a:latin typeface="Arial"/>
                </a:rPr>
                <a:t>Module 5</a:t>
              </a:r>
              <a:endParaRPr lang="en-US" sz="3000" dirty="0">
                <a:solidFill>
                  <a:srgbClr val="FFFFFF"/>
                </a:solidFill>
                <a:latin typeface="Arial"/>
                <a:cs typeface="Arial"/>
              </a:endParaRPr>
            </a:p>
          </p:txBody>
        </p:sp>
      </p:grpSp>
      <p:sp>
        <p:nvSpPr>
          <p:cNvPr id="7" name="TextBox 7"/>
          <p:cNvSpPr txBox="1"/>
          <p:nvPr/>
        </p:nvSpPr>
        <p:spPr>
          <a:xfrm>
            <a:off x="1922699" y="1212420"/>
            <a:ext cx="12562181" cy="4665847"/>
          </a:xfrm>
          <a:prstGeom prst="rect">
            <a:avLst/>
          </a:prstGeom>
        </p:spPr>
        <p:txBody>
          <a:bodyPr lIns="0" tIns="0" rIns="0" bIns="0" rtlCol="0" anchor="t">
            <a:spAutoFit/>
          </a:bodyPr>
          <a:lstStyle/>
          <a:p>
            <a:pPr algn="ctr">
              <a:lnSpc>
                <a:spcPts val="9002"/>
              </a:lnSpc>
            </a:pPr>
            <a:r>
              <a:rPr lang="en-US" sz="6430" dirty="0">
                <a:solidFill>
                  <a:srgbClr val="FFFFFF"/>
                </a:solidFill>
                <a:latin typeface="Arial Bold"/>
              </a:rPr>
              <a:t>Training on the Practical Measures for Armed Actors to Prevent and Mitigate Conflict-Induced Food Insecurity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028700" y="1295832"/>
            <a:ext cx="2851275" cy="1747054"/>
          </a:xfrm>
          <a:custGeom>
            <a:avLst/>
            <a:gdLst/>
            <a:ahLst/>
            <a:cxnLst/>
            <a:rect l="l" t="t" r="r" b="b"/>
            <a:pathLst>
              <a:path w="2851275" h="1747054">
                <a:moveTo>
                  <a:pt x="0" y="0"/>
                </a:moveTo>
                <a:lnTo>
                  <a:pt x="2851275" y="0"/>
                </a:lnTo>
                <a:lnTo>
                  <a:pt x="2851275" y="1747054"/>
                </a:lnTo>
                <a:lnTo>
                  <a:pt x="0" y="17470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3" name="TextBox 3"/>
          <p:cNvSpPr txBox="1"/>
          <p:nvPr/>
        </p:nvSpPr>
        <p:spPr>
          <a:xfrm>
            <a:off x="704818" y="3943350"/>
            <a:ext cx="8868807" cy="2257425"/>
          </a:xfrm>
          <a:prstGeom prst="rect">
            <a:avLst/>
          </a:prstGeom>
        </p:spPr>
        <p:txBody>
          <a:bodyPr lIns="0" tIns="0" rIns="0" bIns="0" rtlCol="0" anchor="t">
            <a:spAutoFit/>
          </a:bodyPr>
          <a:lstStyle/>
          <a:p>
            <a:pPr algn="l">
              <a:lnSpc>
                <a:spcPts val="8400"/>
              </a:lnSpc>
            </a:pPr>
            <a:r>
              <a:rPr lang="en-US" sz="7000" dirty="0">
                <a:solidFill>
                  <a:srgbClr val="000000"/>
                </a:solidFill>
                <a:latin typeface="Arial"/>
              </a:rPr>
              <a:t>Learning objective module 5</a:t>
            </a:r>
          </a:p>
        </p:txBody>
      </p:sp>
      <p:sp>
        <p:nvSpPr>
          <p:cNvPr id="6" name="TextBox 6"/>
          <p:cNvSpPr txBox="1"/>
          <p:nvPr/>
        </p:nvSpPr>
        <p:spPr>
          <a:xfrm>
            <a:off x="8949791" y="4280614"/>
            <a:ext cx="8941850" cy="1384995"/>
          </a:xfrm>
          <a:prstGeom prst="rect">
            <a:avLst/>
          </a:prstGeom>
        </p:spPr>
        <p:txBody>
          <a:bodyPr lIns="0" tIns="0" rIns="0" bIns="0" rtlCol="0" anchor="t">
            <a:spAutoFit/>
          </a:bodyPr>
          <a:lstStyle/>
          <a:p>
            <a:pPr>
              <a:lnSpc>
                <a:spcPts val="3586"/>
              </a:lnSpc>
            </a:pPr>
            <a:r>
              <a:rPr lang="en-US" sz="2800" dirty="0">
                <a:solidFill>
                  <a:srgbClr val="1E1E1E"/>
                </a:solidFill>
                <a:latin typeface="Arial Bold"/>
                <a:cs typeface="Arial Bold"/>
              </a:rPr>
              <a:t>Participants understand what needs to be considered to enhance food security when they operate with partners and allies. </a:t>
            </a:r>
            <a:endParaRPr lang="en-US" sz="2800" dirty="0">
              <a:solidFill>
                <a:srgbClr val="1E1E1E"/>
              </a:solidFill>
              <a:latin typeface="Arial"/>
            </a:endParaRPr>
          </a:p>
        </p:txBody>
      </p:sp>
      <p:sp>
        <p:nvSpPr>
          <p:cNvPr id="7" name="TextBox 7"/>
          <p:cNvSpPr txBox="1"/>
          <p:nvPr/>
        </p:nvSpPr>
        <p:spPr>
          <a:xfrm>
            <a:off x="8949791" y="3419167"/>
            <a:ext cx="1764190" cy="431785"/>
          </a:xfrm>
          <a:prstGeom prst="rect">
            <a:avLst/>
          </a:prstGeom>
        </p:spPr>
        <p:txBody>
          <a:bodyPr lIns="0" tIns="0" rIns="0" bIns="0" rtlCol="0" anchor="t">
            <a:spAutoFit/>
          </a:bodyPr>
          <a:lstStyle/>
          <a:p>
            <a:pPr algn="l">
              <a:lnSpc>
                <a:spcPts val="3702"/>
              </a:lnSpc>
            </a:pPr>
            <a:endParaRPr lang="en-US" sz="2600">
              <a:solidFill>
                <a:srgbClr val="FFFFFF"/>
              </a:solidFill>
              <a:latin typeface="Arial Medium"/>
            </a:endParaRPr>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102140" y="2913071"/>
            <a:ext cx="5250385" cy="5250385"/>
          </a:xfrm>
          <a:custGeom>
            <a:avLst/>
            <a:gdLst/>
            <a:ahLst/>
            <a:cxnLst/>
            <a:rect l="l" t="t" r="r" b="b"/>
            <a:pathLst>
              <a:path w="5250385" h="5250385">
                <a:moveTo>
                  <a:pt x="0" y="0"/>
                </a:moveTo>
                <a:lnTo>
                  <a:pt x="5250385" y="0"/>
                </a:lnTo>
                <a:lnTo>
                  <a:pt x="5250385" y="5250385"/>
                </a:lnTo>
                <a:lnTo>
                  <a:pt x="0" y="5250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212211" y="2916307"/>
            <a:ext cx="6277063" cy="2257425"/>
          </a:xfrm>
          <a:prstGeom prst="rect">
            <a:avLst/>
          </a:prstGeom>
        </p:spPr>
        <p:txBody>
          <a:bodyPr lIns="0" tIns="0" rIns="0" bIns="0" rtlCol="0" anchor="t">
            <a:spAutoFit/>
          </a:bodyPr>
          <a:lstStyle/>
          <a:p>
            <a:pPr algn="l">
              <a:lnSpc>
                <a:spcPts val="8400"/>
              </a:lnSpc>
            </a:pPr>
            <a:r>
              <a:rPr lang="en-US" sz="7000" dirty="0">
                <a:solidFill>
                  <a:srgbClr val="FFFFFF"/>
                </a:solidFill>
                <a:latin typeface="Arial"/>
              </a:rPr>
              <a:t>Partner forces: concepts</a:t>
            </a:r>
          </a:p>
        </p:txBody>
      </p:sp>
      <p:sp>
        <p:nvSpPr>
          <p:cNvPr id="7" name="TextBox 7"/>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FFFFFF"/>
                </a:solidFill>
                <a:latin typeface="Arial"/>
              </a:rPr>
              <a:t>03</a:t>
            </a:r>
          </a:p>
        </p:txBody>
      </p:sp>
      <p:sp>
        <p:nvSpPr>
          <p:cNvPr id="8" name="TextBox 8"/>
          <p:cNvSpPr txBox="1"/>
          <p:nvPr/>
        </p:nvSpPr>
        <p:spPr>
          <a:xfrm>
            <a:off x="9167195" y="6004613"/>
            <a:ext cx="8534394" cy="1895968"/>
          </a:xfrm>
          <a:prstGeom prst="rect">
            <a:avLst/>
          </a:prstGeom>
        </p:spPr>
        <p:txBody>
          <a:bodyPr wrap="square" lIns="0" tIns="0" rIns="0" bIns="0" rtlCol="0" anchor="t">
            <a:spAutoFit/>
          </a:bodyPr>
          <a:lstStyle/>
          <a:p>
            <a:pPr algn="ctr">
              <a:lnSpc>
                <a:spcPts val="2520"/>
              </a:lnSpc>
            </a:pPr>
            <a:r>
              <a:rPr lang="en-US" sz="2800" dirty="0">
                <a:solidFill>
                  <a:srgbClr val="F1F4ED"/>
                </a:solidFill>
                <a:latin typeface="Arial"/>
              </a:rPr>
              <a:t>“Armed actors who have formally agreed to partner with one another to achieve specific military aims in a conflict"</a:t>
            </a:r>
          </a:p>
          <a:p>
            <a:pPr algn="ctr">
              <a:lnSpc>
                <a:spcPts val="2520"/>
              </a:lnSpc>
            </a:pPr>
            <a:r>
              <a:rPr lang="en-US" sz="2800" dirty="0">
                <a:solidFill>
                  <a:srgbClr val="F1F4ED"/>
                </a:solidFill>
                <a:latin typeface="Arial"/>
              </a:rPr>
              <a:t> ​</a:t>
            </a:r>
          </a:p>
          <a:p>
            <a:pPr algn="ctr">
              <a:lnSpc>
                <a:spcPts val="2520"/>
              </a:lnSpc>
            </a:pPr>
            <a:r>
              <a:rPr lang="en-US" sz="2800" dirty="0">
                <a:solidFill>
                  <a:srgbClr val="F1F4ED"/>
                </a:solidFill>
                <a:latin typeface="Arial"/>
              </a:rPr>
              <a:t>                                </a:t>
            </a:r>
            <a:r>
              <a:rPr lang="en-US" sz="2800" i="1" dirty="0">
                <a:solidFill>
                  <a:srgbClr val="F1F4ED"/>
                </a:solidFill>
                <a:latin typeface="Arial"/>
              </a:rPr>
              <a:t>-</a:t>
            </a:r>
            <a:r>
              <a:rPr lang="en-US" sz="2400" i="1" dirty="0">
                <a:solidFill>
                  <a:srgbClr val="F1F4ED"/>
                </a:solidFill>
                <a:latin typeface="Arial"/>
              </a:rPr>
              <a:t> Practical Measures document</a:t>
            </a:r>
            <a:endParaRPr lang="en-US" sz="2400" i="1" dirty="0">
              <a:solidFill>
                <a:srgbClr val="F1F4ED"/>
              </a:solidFill>
              <a:latin typeface="Arial"/>
              <a:cs typeface="Arial"/>
            </a:endParaRPr>
          </a:p>
          <a:p>
            <a:pPr algn="ctr">
              <a:lnSpc>
                <a:spcPts val="2520"/>
              </a:lnSpc>
              <a:spcBef>
                <a:spcPct val="0"/>
              </a:spcBef>
            </a:pPr>
            <a:endParaRPr lang="en-US" sz="1800" dirty="0">
              <a:solidFill>
                <a:srgbClr val="F1F4ED"/>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1E1E1E"/>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000000"/>
            </a:solidFill>
            <a:prstDash val="sysDot"/>
            <a:headEnd type="none" w="sm" len="sm"/>
            <a:tailEnd type="none" w="sm" len="sm"/>
          </a:ln>
        </p:spPr>
        <p:txBody>
          <a:bodyPr/>
          <a:lstStyle/>
          <a:p>
            <a:endParaRPr lang="en-CA"/>
          </a:p>
        </p:txBody>
      </p:sp>
      <p:sp>
        <p:nvSpPr>
          <p:cNvPr id="5" name="Freeform 5"/>
          <p:cNvSpPr/>
          <p:nvPr/>
        </p:nvSpPr>
        <p:spPr>
          <a:xfrm>
            <a:off x="9781496" y="3795019"/>
            <a:ext cx="6690460" cy="4741864"/>
          </a:xfrm>
          <a:custGeom>
            <a:avLst/>
            <a:gdLst/>
            <a:ahLst/>
            <a:cxnLst/>
            <a:rect l="l" t="t" r="r" b="b"/>
            <a:pathLst>
              <a:path w="6690460" h="4741864">
                <a:moveTo>
                  <a:pt x="0" y="0"/>
                </a:moveTo>
                <a:lnTo>
                  <a:pt x="6690460" y="0"/>
                </a:lnTo>
                <a:lnTo>
                  <a:pt x="6690460" y="4741863"/>
                </a:lnTo>
                <a:lnTo>
                  <a:pt x="0" y="47418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Freeform 6"/>
          <p:cNvSpPr/>
          <p:nvPr/>
        </p:nvSpPr>
        <p:spPr>
          <a:xfrm>
            <a:off x="972415" y="366003"/>
            <a:ext cx="5469154" cy="5469154"/>
          </a:xfrm>
          <a:custGeom>
            <a:avLst/>
            <a:gdLst/>
            <a:ahLst/>
            <a:cxnLst/>
            <a:rect l="l" t="t" r="r" b="b"/>
            <a:pathLst>
              <a:path w="5469154" h="5469154">
                <a:moveTo>
                  <a:pt x="0" y="0"/>
                </a:moveTo>
                <a:lnTo>
                  <a:pt x="5469154" y="0"/>
                </a:lnTo>
                <a:lnTo>
                  <a:pt x="5469154" y="5469154"/>
                </a:lnTo>
                <a:lnTo>
                  <a:pt x="0" y="5469154"/>
                </a:lnTo>
                <a:lnTo>
                  <a:pt x="0" y="0"/>
                </a:lnTo>
                <a:close/>
              </a:path>
            </a:pathLst>
          </a:custGeom>
          <a:blipFill>
            <a:blip r:embed="rId5"/>
            <a:stretch>
              <a:fillRect/>
            </a:stretch>
          </a:blipFill>
        </p:spPr>
        <p:txBody>
          <a:bodyPr/>
          <a:lstStyle/>
          <a:p>
            <a:endParaRPr lang="en-CA"/>
          </a:p>
        </p:txBody>
      </p:sp>
      <p:sp>
        <p:nvSpPr>
          <p:cNvPr id="7" name="Freeform 7"/>
          <p:cNvSpPr/>
          <p:nvPr/>
        </p:nvSpPr>
        <p:spPr>
          <a:xfrm>
            <a:off x="15587210" y="366003"/>
            <a:ext cx="2129198" cy="2129198"/>
          </a:xfrm>
          <a:custGeom>
            <a:avLst/>
            <a:gdLst/>
            <a:ahLst/>
            <a:cxnLst/>
            <a:rect l="l" t="t" r="r" b="b"/>
            <a:pathLst>
              <a:path w="2129198" h="2129198">
                <a:moveTo>
                  <a:pt x="0" y="0"/>
                </a:moveTo>
                <a:lnTo>
                  <a:pt x="2129198" y="0"/>
                </a:lnTo>
                <a:lnTo>
                  <a:pt x="2129198" y="2129198"/>
                </a:lnTo>
                <a:lnTo>
                  <a:pt x="0" y="2129198"/>
                </a:lnTo>
                <a:lnTo>
                  <a:pt x="0" y="0"/>
                </a:lnTo>
                <a:close/>
              </a:path>
            </a:pathLst>
          </a:custGeom>
          <a:blipFill>
            <a:blip r:embed="rId6"/>
            <a:stretch>
              <a:fillRect/>
            </a:stretch>
          </a:blipFill>
        </p:spPr>
        <p:txBody>
          <a:bodyPr/>
          <a:lstStyle/>
          <a:p>
            <a:endParaRPr lang="en-CA"/>
          </a:p>
        </p:txBody>
      </p:sp>
      <p:sp>
        <p:nvSpPr>
          <p:cNvPr id="8" name="TextBox 8"/>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04</a:t>
            </a:r>
          </a:p>
        </p:txBody>
      </p:sp>
      <p:sp>
        <p:nvSpPr>
          <p:cNvPr id="9" name="TextBox 9"/>
          <p:cNvSpPr txBox="1"/>
          <p:nvPr/>
        </p:nvSpPr>
        <p:spPr>
          <a:xfrm>
            <a:off x="10367568" y="4123319"/>
            <a:ext cx="4823351" cy="4472315"/>
          </a:xfrm>
          <a:prstGeom prst="rect">
            <a:avLst/>
          </a:prstGeom>
        </p:spPr>
        <p:txBody>
          <a:bodyPr lIns="0" tIns="0" rIns="0" bIns="0" rtlCol="0" anchor="t">
            <a:spAutoFit/>
          </a:bodyPr>
          <a:lstStyle/>
          <a:p>
            <a:pPr marL="539205" lvl="1" indent="-269602" algn="l">
              <a:lnSpc>
                <a:spcPts val="3496"/>
              </a:lnSpc>
              <a:buFont typeface="Arial"/>
              <a:buChar char="•"/>
            </a:pPr>
            <a:r>
              <a:rPr lang="en-US" sz="2497" dirty="0">
                <a:solidFill>
                  <a:srgbClr val="000000"/>
                </a:solidFill>
                <a:latin typeface="Arial Bold"/>
              </a:rPr>
              <a:t>Examples of alliances and partnerships?​</a:t>
            </a:r>
          </a:p>
          <a:p>
            <a:pPr algn="l">
              <a:lnSpc>
                <a:spcPts val="3496"/>
              </a:lnSpc>
            </a:pPr>
            <a:endParaRPr lang="en-US" sz="2497" dirty="0">
              <a:solidFill>
                <a:srgbClr val="000000"/>
              </a:solidFill>
              <a:latin typeface="Arial Bold"/>
            </a:endParaRPr>
          </a:p>
          <a:p>
            <a:pPr marL="539205" lvl="1" indent="-269602" algn="l">
              <a:lnSpc>
                <a:spcPts val="3496"/>
              </a:lnSpc>
              <a:buFont typeface="Arial"/>
              <a:buChar char="•"/>
            </a:pPr>
            <a:r>
              <a:rPr lang="en-US" sz="2497" dirty="0">
                <a:solidFill>
                  <a:srgbClr val="000000"/>
                </a:solidFill>
                <a:latin typeface="Arial Bold"/>
              </a:rPr>
              <a:t>How do they work?​</a:t>
            </a:r>
          </a:p>
          <a:p>
            <a:pPr algn="l">
              <a:lnSpc>
                <a:spcPts val="3496"/>
              </a:lnSpc>
            </a:pPr>
            <a:endParaRPr lang="en-US" sz="2497" dirty="0">
              <a:solidFill>
                <a:srgbClr val="000000"/>
              </a:solidFill>
              <a:latin typeface="Arial Bold"/>
            </a:endParaRPr>
          </a:p>
          <a:p>
            <a:pPr marL="539205" lvl="1" indent="-269602" algn="l">
              <a:lnSpc>
                <a:spcPts val="3496"/>
              </a:lnSpc>
              <a:spcBef>
                <a:spcPct val="0"/>
              </a:spcBef>
              <a:buFont typeface="Arial"/>
              <a:buChar char="•"/>
            </a:pPr>
            <a:r>
              <a:rPr lang="en-US" sz="2497" dirty="0">
                <a:solidFill>
                  <a:srgbClr val="000000"/>
                </a:solidFill>
                <a:latin typeface="Arial Bold"/>
              </a:rPr>
              <a:t>What challenges and risks could they imply for the food security of the population?</a:t>
            </a:r>
          </a:p>
          <a:p>
            <a:pPr algn="ctr">
              <a:lnSpc>
                <a:spcPts val="3496"/>
              </a:lnSpc>
              <a:spcBef>
                <a:spcPct val="0"/>
              </a:spcBef>
            </a:pPr>
            <a:endParaRPr lang="en-US" sz="2497" dirty="0">
              <a:solidFill>
                <a:srgbClr val="000000"/>
              </a:solidFill>
              <a:latin typeface="Arial Bold"/>
            </a:endParaRPr>
          </a:p>
        </p:txBody>
      </p:sp>
      <p:sp>
        <p:nvSpPr>
          <p:cNvPr id="10" name="TextBox 10"/>
          <p:cNvSpPr txBox="1"/>
          <p:nvPr/>
        </p:nvSpPr>
        <p:spPr>
          <a:xfrm>
            <a:off x="1755770" y="5692282"/>
            <a:ext cx="3902443" cy="706828"/>
          </a:xfrm>
          <a:prstGeom prst="rect">
            <a:avLst/>
          </a:prstGeom>
        </p:spPr>
        <p:txBody>
          <a:bodyPr lIns="0" tIns="0" rIns="0" bIns="0" rtlCol="0" anchor="t">
            <a:spAutoFit/>
          </a:bodyPr>
          <a:lstStyle/>
          <a:p>
            <a:pPr algn="ctr">
              <a:lnSpc>
                <a:spcPts val="5195"/>
              </a:lnSpc>
              <a:spcBef>
                <a:spcPct val="0"/>
              </a:spcBef>
            </a:pPr>
            <a:r>
              <a:rPr lang="en-US" sz="3711" dirty="0">
                <a:solidFill>
                  <a:srgbClr val="000000"/>
                </a:solidFill>
                <a:latin typeface="Arial Medium"/>
              </a:rPr>
              <a:t>Partners and allies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369062" y="0"/>
            <a:ext cx="12918938" cy="10287000"/>
          </a:xfrm>
          <a:prstGeom prst="rect">
            <a:avLst/>
          </a:prstGeom>
          <a:solidFill>
            <a:srgbClr val="FFFFFF"/>
          </a:solidFill>
        </p:spPr>
        <p:txBody>
          <a:bodyPr/>
          <a:lstStyle/>
          <a:p>
            <a:endParaRPr lang="en-CA"/>
          </a:p>
        </p:txBody>
      </p:sp>
      <p:sp>
        <p:nvSpPr>
          <p:cNvPr id="3" name="Freeform 3"/>
          <p:cNvSpPr/>
          <p:nvPr/>
        </p:nvSpPr>
        <p:spPr>
          <a:xfrm>
            <a:off x="353041" y="3126471"/>
            <a:ext cx="4535802" cy="4535802"/>
          </a:xfrm>
          <a:custGeom>
            <a:avLst/>
            <a:gdLst/>
            <a:ahLst/>
            <a:cxnLst/>
            <a:rect l="l" t="t" r="r" b="b"/>
            <a:pathLst>
              <a:path w="4535802" h="4535802">
                <a:moveTo>
                  <a:pt x="0" y="0"/>
                </a:moveTo>
                <a:lnTo>
                  <a:pt x="4535801" y="0"/>
                </a:lnTo>
                <a:lnTo>
                  <a:pt x="4535801" y="4535801"/>
                </a:lnTo>
                <a:lnTo>
                  <a:pt x="0" y="4535801"/>
                </a:lnTo>
                <a:lnTo>
                  <a:pt x="0" y="0"/>
                </a:lnTo>
                <a:close/>
              </a:path>
            </a:pathLst>
          </a:custGeom>
          <a:blipFill>
            <a:blip r:embed="rId3"/>
            <a:stretch>
              <a:fillRect/>
            </a:stretch>
          </a:blipFill>
        </p:spPr>
        <p:txBody>
          <a:bodyPr/>
          <a:lstStyle/>
          <a:p>
            <a:endParaRPr lang="en-CA"/>
          </a:p>
        </p:txBody>
      </p:sp>
      <p:sp>
        <p:nvSpPr>
          <p:cNvPr id="4" name="TextBox 4"/>
          <p:cNvSpPr txBox="1"/>
          <p:nvPr/>
        </p:nvSpPr>
        <p:spPr>
          <a:xfrm>
            <a:off x="6162773" y="3040746"/>
            <a:ext cx="11331516" cy="6118663"/>
          </a:xfrm>
          <a:prstGeom prst="rect">
            <a:avLst/>
          </a:prstGeom>
        </p:spPr>
        <p:txBody>
          <a:bodyPr lIns="0" tIns="0" rIns="0" bIns="0" rtlCol="0" anchor="t">
            <a:spAutoFit/>
          </a:bodyPr>
          <a:lstStyle/>
          <a:p>
            <a:pPr marL="485775" lvl="1" indent="-242570" algn="l">
              <a:lnSpc>
                <a:spcPts val="3151"/>
              </a:lnSpc>
              <a:buFont typeface="Arial"/>
              <a:buChar char="•"/>
            </a:pPr>
            <a:r>
              <a:rPr lang="en-US" sz="2250" dirty="0">
                <a:solidFill>
                  <a:srgbClr val="1E1E1E"/>
                </a:solidFill>
                <a:latin typeface="Arial"/>
              </a:rPr>
              <a:t>Assess partner’s capacity and will to prevent, minimize, and mitigate harm to civilians.​</a:t>
            </a:r>
            <a:endParaRPr lang="fr-FR" dirty="0"/>
          </a:p>
          <a:p>
            <a:pPr algn="l">
              <a:lnSpc>
                <a:spcPts val="3151"/>
              </a:lnSpc>
            </a:pPr>
            <a:endParaRPr lang="en-US" sz="2250" dirty="0">
              <a:solidFill>
                <a:srgbClr val="1E1E1E"/>
              </a:solidFill>
              <a:latin typeface="Arial"/>
              <a:cs typeface="Arial"/>
            </a:endParaRPr>
          </a:p>
          <a:p>
            <a:pPr marL="485775" lvl="1" indent="-242570" algn="l">
              <a:lnSpc>
                <a:spcPts val="3151"/>
              </a:lnSpc>
              <a:buFont typeface="Arial"/>
              <a:buChar char="•"/>
            </a:pPr>
            <a:r>
              <a:rPr lang="en-US" sz="2250" dirty="0">
                <a:solidFill>
                  <a:srgbClr val="1E1E1E"/>
                </a:solidFill>
                <a:latin typeface="Arial"/>
              </a:rPr>
              <a:t>Encourage partners to develop and enforce adequate policies and practices.​</a:t>
            </a:r>
            <a:endParaRPr lang="en-US" sz="2250" dirty="0">
              <a:solidFill>
                <a:srgbClr val="1E1E1E"/>
              </a:solidFill>
              <a:latin typeface="Arial"/>
              <a:cs typeface="Arial"/>
            </a:endParaRPr>
          </a:p>
          <a:p>
            <a:pPr algn="l">
              <a:lnSpc>
                <a:spcPts val="3151"/>
              </a:lnSpc>
            </a:pPr>
            <a:endParaRPr lang="en-US" sz="2250" dirty="0">
              <a:solidFill>
                <a:srgbClr val="1E1E1E"/>
              </a:solidFill>
              <a:latin typeface="Arial"/>
              <a:cs typeface="Arial"/>
            </a:endParaRPr>
          </a:p>
          <a:p>
            <a:pPr marL="485775" lvl="1" indent="-242570" algn="l">
              <a:lnSpc>
                <a:spcPts val="3151"/>
              </a:lnSpc>
              <a:buFont typeface="Arial"/>
              <a:buChar char="•"/>
            </a:pPr>
            <a:r>
              <a:rPr lang="en-US" sz="2250" dirty="0">
                <a:solidFill>
                  <a:srgbClr val="1E1E1E"/>
                </a:solidFill>
                <a:latin typeface="Arial"/>
              </a:rPr>
              <a:t>Establish formal and informal agreements to define the scope, objective, responsibilities, and expectations of the partner/partnership. ​</a:t>
            </a:r>
            <a:endParaRPr lang="en-US" sz="2250" dirty="0">
              <a:solidFill>
                <a:srgbClr val="1E1E1E"/>
              </a:solidFill>
              <a:latin typeface="Arial"/>
              <a:cs typeface="Arial"/>
            </a:endParaRPr>
          </a:p>
          <a:p>
            <a:pPr algn="l">
              <a:lnSpc>
                <a:spcPts val="3151"/>
              </a:lnSpc>
            </a:pPr>
            <a:endParaRPr lang="en-US" sz="2250" dirty="0">
              <a:solidFill>
                <a:srgbClr val="1E1E1E"/>
              </a:solidFill>
              <a:latin typeface="Arial"/>
              <a:cs typeface="Arial"/>
            </a:endParaRPr>
          </a:p>
          <a:p>
            <a:pPr marL="485775" lvl="1" indent="-242570" algn="l">
              <a:lnSpc>
                <a:spcPts val="3151"/>
              </a:lnSpc>
              <a:buFont typeface="Arial"/>
              <a:buChar char="•"/>
            </a:pPr>
            <a:r>
              <a:rPr lang="en-US" sz="2250" dirty="0">
                <a:solidFill>
                  <a:srgbClr val="1E1E1E"/>
                </a:solidFill>
                <a:latin typeface="Arial"/>
              </a:rPr>
              <a:t>Regularly communicate on risks and trends associated with food insecurity caused by or occurring in the context of partnered operations. ​</a:t>
            </a:r>
            <a:endParaRPr lang="en-US" sz="2250" dirty="0">
              <a:solidFill>
                <a:srgbClr val="1E1E1E"/>
              </a:solidFill>
              <a:latin typeface="Arial"/>
              <a:cs typeface="Arial"/>
            </a:endParaRPr>
          </a:p>
          <a:p>
            <a:pPr algn="l">
              <a:lnSpc>
                <a:spcPts val="3151"/>
              </a:lnSpc>
            </a:pPr>
            <a:endParaRPr lang="en-US" sz="2250" dirty="0">
              <a:solidFill>
                <a:srgbClr val="1E1E1E"/>
              </a:solidFill>
              <a:latin typeface="Arial"/>
              <a:cs typeface="Arial"/>
            </a:endParaRPr>
          </a:p>
          <a:p>
            <a:pPr marL="485775" lvl="1" indent="-242570">
              <a:lnSpc>
                <a:spcPts val="3151"/>
              </a:lnSpc>
              <a:buFont typeface="Arial"/>
              <a:buChar char="•"/>
            </a:pPr>
            <a:r>
              <a:rPr lang="en-US" sz="2250" dirty="0">
                <a:solidFill>
                  <a:srgbClr val="1E1E1E"/>
                </a:solidFill>
                <a:latin typeface="Arial"/>
              </a:rPr>
              <a:t>Ensure that credible allegations of civilian harm, including causing food insecurity, by partners are investigated. </a:t>
            </a:r>
            <a:endParaRPr lang="en-US" sz="2250" dirty="0">
              <a:solidFill>
                <a:srgbClr val="1E1E1E"/>
              </a:solidFill>
              <a:latin typeface="Arial"/>
              <a:cs typeface="Arial"/>
            </a:endParaRPr>
          </a:p>
          <a:p>
            <a:pPr algn="l">
              <a:lnSpc>
                <a:spcPts val="3151"/>
              </a:lnSpc>
            </a:pPr>
            <a:endParaRPr lang="en-US" sz="2251" dirty="0">
              <a:solidFill>
                <a:srgbClr val="1E1E1E"/>
              </a:solidFill>
              <a:latin typeface="Arial"/>
            </a:endParaRPr>
          </a:p>
          <a:p>
            <a:pPr algn="ctr">
              <a:lnSpc>
                <a:spcPts val="3151"/>
              </a:lnSpc>
            </a:pPr>
            <a:endParaRPr lang="en-US" sz="2251" dirty="0">
              <a:solidFill>
                <a:srgbClr val="1E1E1E"/>
              </a:solidFill>
              <a:latin typeface="Arial"/>
            </a:endParaRPr>
          </a:p>
          <a:p>
            <a:pPr algn="ctr">
              <a:lnSpc>
                <a:spcPts val="3151"/>
              </a:lnSpc>
              <a:spcBef>
                <a:spcPct val="0"/>
              </a:spcBef>
            </a:pPr>
            <a:endParaRPr lang="en-US" sz="2251" dirty="0">
              <a:solidFill>
                <a:srgbClr val="1E1E1E"/>
              </a:solidFill>
              <a:latin typeface="Arial"/>
            </a:endParaRPr>
          </a:p>
        </p:txBody>
      </p:sp>
      <p:sp>
        <p:nvSpPr>
          <p:cNvPr id="5" name="TextBox 5"/>
          <p:cNvSpPr txBox="1"/>
          <p:nvPr/>
        </p:nvSpPr>
        <p:spPr>
          <a:xfrm>
            <a:off x="7954900" y="285277"/>
            <a:ext cx="7747261" cy="1729428"/>
          </a:xfrm>
          <a:prstGeom prst="rect">
            <a:avLst/>
          </a:prstGeom>
        </p:spPr>
        <p:txBody>
          <a:bodyPr lIns="0" tIns="0" rIns="0" bIns="0" rtlCol="0" anchor="t">
            <a:spAutoFit/>
          </a:bodyPr>
          <a:lstStyle/>
          <a:p>
            <a:pPr algn="ctr">
              <a:lnSpc>
                <a:spcPts val="4374"/>
              </a:lnSpc>
            </a:pPr>
            <a:r>
              <a:rPr lang="en-US" sz="3645" dirty="0">
                <a:solidFill>
                  <a:srgbClr val="1E1E1E"/>
                </a:solidFill>
                <a:latin typeface="Arial Bold"/>
              </a:rPr>
              <a:t>Good practice for preventing and mitigating civilian harm caused by partners and allied forces</a:t>
            </a:r>
          </a:p>
        </p:txBody>
      </p:sp>
      <p:sp>
        <p:nvSpPr>
          <p:cNvPr id="6" name="TextBox 6"/>
          <p:cNvSpPr txBox="1"/>
          <p:nvPr/>
        </p:nvSpPr>
        <p:spPr>
          <a:xfrm>
            <a:off x="1071042" y="9003030"/>
            <a:ext cx="254347" cy="34480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Arial Medium"/>
              </a:rPr>
              <a:t>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8390645" y="794336"/>
            <a:ext cx="0" cy="7018461"/>
          </a:xfrm>
          <a:prstGeom prst="line">
            <a:avLst/>
          </a:prstGeom>
          <a:ln w="57150" cap="rnd">
            <a:solidFill>
              <a:srgbClr val="000000"/>
            </a:solidFill>
            <a:prstDash val="sysDot"/>
            <a:headEnd type="none" w="sm" len="sm"/>
            <a:tailEnd type="none" w="sm" len="sm"/>
          </a:ln>
        </p:spPr>
        <p:txBody>
          <a:bodyPr/>
          <a:lstStyle/>
          <a:p>
            <a:endParaRPr lang="en-CA"/>
          </a:p>
        </p:txBody>
      </p:sp>
      <p:sp>
        <p:nvSpPr>
          <p:cNvPr id="3" name="TextBox 3"/>
          <p:cNvSpPr txBox="1"/>
          <p:nvPr/>
        </p:nvSpPr>
        <p:spPr>
          <a:xfrm>
            <a:off x="930328" y="2568744"/>
            <a:ext cx="6027156" cy="2574756"/>
          </a:xfrm>
          <a:prstGeom prst="rect">
            <a:avLst/>
          </a:prstGeom>
        </p:spPr>
        <p:txBody>
          <a:bodyPr lIns="0" tIns="0" rIns="0" bIns="0" rtlCol="0" anchor="t">
            <a:spAutoFit/>
          </a:bodyPr>
          <a:lstStyle/>
          <a:p>
            <a:pPr algn="l">
              <a:lnSpc>
                <a:spcPts val="4962"/>
              </a:lnSpc>
            </a:pPr>
            <a:r>
              <a:rPr lang="en-US" sz="4135" dirty="0">
                <a:solidFill>
                  <a:srgbClr val="000000"/>
                </a:solidFill>
                <a:latin typeface="Arial Bold"/>
              </a:rPr>
              <a:t>Example: ​</a:t>
            </a:r>
          </a:p>
          <a:p>
            <a:pPr algn="l">
              <a:lnSpc>
                <a:spcPts val="4962"/>
              </a:lnSpc>
            </a:pPr>
            <a:r>
              <a:rPr lang="en-US" sz="4135" dirty="0">
                <a:solidFill>
                  <a:srgbClr val="000000"/>
                </a:solidFill>
                <a:latin typeface="Arial Bold"/>
              </a:rPr>
              <a:t>US DoD instruction on civilian harm mitigation and response, 2023</a:t>
            </a:r>
          </a:p>
        </p:txBody>
      </p:sp>
      <p:sp>
        <p:nvSpPr>
          <p:cNvPr id="4" name="TextBox 4"/>
          <p:cNvSpPr txBox="1"/>
          <p:nvPr/>
        </p:nvSpPr>
        <p:spPr>
          <a:xfrm>
            <a:off x="1028700" y="8913495"/>
            <a:ext cx="672645" cy="344805"/>
          </a:xfrm>
          <a:prstGeom prst="rect">
            <a:avLst/>
          </a:prstGeom>
        </p:spPr>
        <p:txBody>
          <a:bodyPr lIns="0" tIns="0" rIns="0" bIns="0" rtlCol="0" anchor="t">
            <a:spAutoFit/>
          </a:bodyPr>
          <a:lstStyle/>
          <a:p>
            <a:pPr algn="l">
              <a:lnSpc>
                <a:spcPts val="2520"/>
              </a:lnSpc>
            </a:pPr>
            <a:r>
              <a:rPr lang="en-US" sz="1800">
                <a:solidFill>
                  <a:srgbClr val="000000"/>
                </a:solidFill>
                <a:latin typeface="Arial"/>
              </a:rPr>
              <a:t>06</a:t>
            </a:r>
          </a:p>
        </p:txBody>
      </p:sp>
      <p:sp>
        <p:nvSpPr>
          <p:cNvPr id="5" name="TextBox 5"/>
          <p:cNvSpPr txBox="1"/>
          <p:nvPr/>
        </p:nvSpPr>
        <p:spPr>
          <a:xfrm>
            <a:off x="9185067" y="562927"/>
            <a:ext cx="8074233" cy="9199378"/>
          </a:xfrm>
          <a:prstGeom prst="rect">
            <a:avLst/>
          </a:prstGeom>
        </p:spPr>
        <p:txBody>
          <a:bodyPr lIns="0" tIns="0" rIns="0" bIns="0" rtlCol="0" anchor="t">
            <a:spAutoFit/>
          </a:bodyPr>
          <a:lstStyle/>
          <a:p>
            <a:pPr algn="l">
              <a:lnSpc>
                <a:spcPts val="2990"/>
              </a:lnSpc>
            </a:pPr>
            <a:r>
              <a:rPr lang="en-US" sz="2135" dirty="0">
                <a:solidFill>
                  <a:srgbClr val="000000"/>
                </a:solidFill>
                <a:latin typeface="Arial"/>
              </a:rPr>
              <a:t>“When US military forces are operating with ally and partner forces, Department of Defense (DoD) Components will take steps to incorporate civilian harm mitigation and response considerations into planning and operations by:​</a:t>
            </a:r>
          </a:p>
          <a:p>
            <a:pPr algn="l">
              <a:lnSpc>
                <a:spcPts val="2990"/>
              </a:lnSpc>
            </a:pPr>
            <a:endParaRPr lang="en-US" sz="2135" dirty="0">
              <a:solidFill>
                <a:srgbClr val="000000"/>
              </a:solidFill>
              <a:latin typeface="Arial"/>
            </a:endParaRPr>
          </a:p>
          <a:p>
            <a:pPr marL="461133" lvl="1" indent="-230567" algn="l">
              <a:lnSpc>
                <a:spcPts val="2990"/>
              </a:lnSpc>
              <a:buFont typeface="Arial"/>
              <a:buChar char="•"/>
            </a:pPr>
            <a:r>
              <a:rPr lang="en-US" sz="2135" dirty="0">
                <a:solidFill>
                  <a:srgbClr val="000000"/>
                </a:solidFill>
                <a:latin typeface="Arial"/>
              </a:rPr>
              <a:t>Coordinating with ally and partner forces […] to synchronize and de-conflict operations; share intelligence, as appropriate and authorized; and develop plans and processes that incorporate civilian harm and mitigation considerations.​</a:t>
            </a:r>
          </a:p>
          <a:p>
            <a:pPr algn="l">
              <a:lnSpc>
                <a:spcPts val="2990"/>
              </a:lnSpc>
            </a:pPr>
            <a:endParaRPr lang="en-US" sz="2135" dirty="0">
              <a:solidFill>
                <a:srgbClr val="000000"/>
              </a:solidFill>
              <a:latin typeface="Arial"/>
            </a:endParaRPr>
          </a:p>
          <a:p>
            <a:pPr marL="461133" lvl="1" indent="-230567" algn="l">
              <a:lnSpc>
                <a:spcPts val="2990"/>
              </a:lnSpc>
              <a:spcBef>
                <a:spcPct val="0"/>
              </a:spcBef>
              <a:buFont typeface="Arial"/>
              <a:buChar char="•"/>
            </a:pPr>
            <a:r>
              <a:rPr lang="en-US" sz="2135" dirty="0">
                <a:solidFill>
                  <a:srgbClr val="000000"/>
                </a:solidFill>
                <a:latin typeface="Arial"/>
              </a:rPr>
              <a:t>Incorporating civilian harm and mitigation considerations into operational and contingency plans, coalition campaigns plans,  […] as well as exercises and engagements​</a:t>
            </a:r>
          </a:p>
          <a:p>
            <a:pPr algn="l">
              <a:lnSpc>
                <a:spcPts val="2990"/>
              </a:lnSpc>
              <a:spcBef>
                <a:spcPct val="0"/>
              </a:spcBef>
            </a:pPr>
            <a:endParaRPr lang="en-US" sz="2135" dirty="0">
              <a:solidFill>
                <a:srgbClr val="000000"/>
              </a:solidFill>
              <a:latin typeface="Arial"/>
            </a:endParaRPr>
          </a:p>
          <a:p>
            <a:pPr marL="461133" lvl="1" indent="-230567" algn="l">
              <a:lnSpc>
                <a:spcPts val="2990"/>
              </a:lnSpc>
              <a:spcBef>
                <a:spcPct val="0"/>
              </a:spcBef>
              <a:buFont typeface="Arial"/>
              <a:buChar char="•"/>
            </a:pPr>
            <a:r>
              <a:rPr lang="en-US" sz="2135" dirty="0">
                <a:solidFill>
                  <a:srgbClr val="000000"/>
                </a:solidFill>
                <a:latin typeface="Arial"/>
              </a:rPr>
              <a:t>Accounting for the risks of US military forces causing or contributing to civilian harm while conducting operations in support of ally or partner forces.​</a:t>
            </a:r>
          </a:p>
          <a:p>
            <a:pPr algn="l">
              <a:lnSpc>
                <a:spcPts val="2990"/>
              </a:lnSpc>
              <a:spcBef>
                <a:spcPct val="0"/>
              </a:spcBef>
            </a:pPr>
            <a:endParaRPr lang="en-US" sz="2135" dirty="0">
              <a:solidFill>
                <a:srgbClr val="000000"/>
              </a:solidFill>
              <a:latin typeface="Arial"/>
            </a:endParaRPr>
          </a:p>
          <a:p>
            <a:pPr marL="461133" lvl="1" indent="-230567" algn="l">
              <a:lnSpc>
                <a:spcPts val="2990"/>
              </a:lnSpc>
              <a:spcBef>
                <a:spcPct val="0"/>
              </a:spcBef>
              <a:buFont typeface="Arial"/>
              <a:buChar char="•"/>
            </a:pPr>
            <a:r>
              <a:rPr lang="en-US" sz="2135" dirty="0">
                <a:solidFill>
                  <a:srgbClr val="000000"/>
                </a:solidFill>
                <a:latin typeface="Arial"/>
              </a:rPr>
              <a:t>Prioritizing information sharing among ally and partner forces regarding civilians and civilian objects […]​</a:t>
            </a:r>
          </a:p>
          <a:p>
            <a:pPr algn="l">
              <a:lnSpc>
                <a:spcPts val="2990"/>
              </a:lnSpc>
              <a:spcBef>
                <a:spcPct val="0"/>
              </a:spcBef>
            </a:pPr>
            <a:endParaRPr lang="en-US" sz="2135" dirty="0">
              <a:solidFill>
                <a:srgbClr val="000000"/>
              </a:solidFill>
              <a:latin typeface="Arial"/>
            </a:endParaRPr>
          </a:p>
          <a:p>
            <a:pPr marL="461133" lvl="1" indent="-230567" algn="l">
              <a:lnSpc>
                <a:spcPts val="2990"/>
              </a:lnSpc>
              <a:spcBef>
                <a:spcPct val="0"/>
              </a:spcBef>
              <a:buFont typeface="Arial"/>
              <a:buChar char="•"/>
            </a:pPr>
            <a:r>
              <a:rPr lang="en-US" sz="2135" dirty="0">
                <a:solidFill>
                  <a:srgbClr val="000000"/>
                </a:solidFill>
                <a:latin typeface="Arial"/>
              </a:rPr>
              <a:t>Supporting allied and partner forces’ efforts to mitigate and respond to civilian harm […]</a:t>
            </a:r>
          </a:p>
          <a:p>
            <a:pPr algn="ctr">
              <a:lnSpc>
                <a:spcPts val="2990"/>
              </a:lnSpc>
              <a:spcBef>
                <a:spcPct val="0"/>
              </a:spcBef>
            </a:pPr>
            <a:endParaRPr lang="en-US" sz="2135"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anim calcmode="lin" valueType="num">
                                      <p:cBhvr additive="base">
                                        <p:cTn id="3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2920026" y="428464"/>
            <a:ext cx="12447949" cy="2337307"/>
          </a:xfrm>
          <a:prstGeom prst="rect">
            <a:avLst/>
          </a:prstGeom>
        </p:spPr>
        <p:txBody>
          <a:bodyPr lIns="0" tIns="0" rIns="0" bIns="0" rtlCol="0" anchor="t">
            <a:spAutoFit/>
          </a:bodyPr>
          <a:lstStyle/>
          <a:p>
            <a:pPr algn="ctr">
              <a:lnSpc>
                <a:spcPts val="4554"/>
              </a:lnSpc>
              <a:spcBef>
                <a:spcPct val="0"/>
              </a:spcBef>
            </a:pPr>
            <a:r>
              <a:rPr lang="en-US" sz="3253" dirty="0">
                <a:solidFill>
                  <a:srgbClr val="000000"/>
                </a:solidFill>
                <a:latin typeface="Arial Bold"/>
              </a:rPr>
              <a:t>Exercise</a:t>
            </a:r>
            <a:r>
              <a:rPr lang="en-US" sz="3253">
                <a:solidFill>
                  <a:srgbClr val="000000"/>
                </a:solidFill>
                <a:latin typeface="Arial Bold"/>
              </a:rPr>
              <a:t>: ​</a:t>
            </a:r>
          </a:p>
          <a:p>
            <a:pPr algn="ctr">
              <a:lnSpc>
                <a:spcPts val="4554"/>
              </a:lnSpc>
              <a:spcBef>
                <a:spcPct val="0"/>
              </a:spcBef>
            </a:pPr>
            <a:r>
              <a:rPr lang="en-US" sz="3253">
                <a:solidFill>
                  <a:srgbClr val="000000"/>
                </a:solidFill>
                <a:latin typeface="Arial Bold"/>
              </a:rPr>
              <a:t>Integrating </a:t>
            </a:r>
            <a:r>
              <a:rPr lang="en-US" sz="3253" dirty="0">
                <a:solidFill>
                  <a:srgbClr val="000000"/>
                </a:solidFill>
                <a:latin typeface="Arial Bold"/>
              </a:rPr>
              <a:t>food security into discussions with partners and allies</a:t>
            </a:r>
          </a:p>
          <a:p>
            <a:pPr algn="ctr">
              <a:lnSpc>
                <a:spcPts val="4554"/>
              </a:lnSpc>
              <a:spcBef>
                <a:spcPct val="0"/>
              </a:spcBef>
            </a:pPr>
            <a:endParaRPr lang="en-US" sz="3253" dirty="0">
              <a:solidFill>
                <a:srgbClr val="000000"/>
              </a:solidFill>
              <a:latin typeface="Arial Bold"/>
            </a:endParaRPr>
          </a:p>
        </p:txBody>
      </p:sp>
      <p:sp>
        <p:nvSpPr>
          <p:cNvPr id="3" name="TextBox 3"/>
          <p:cNvSpPr txBox="1"/>
          <p:nvPr/>
        </p:nvSpPr>
        <p:spPr>
          <a:xfrm>
            <a:off x="2464016" y="2788063"/>
            <a:ext cx="13359968" cy="5712012"/>
          </a:xfrm>
          <a:prstGeom prst="rect">
            <a:avLst/>
          </a:prstGeom>
        </p:spPr>
        <p:txBody>
          <a:bodyPr lIns="0" tIns="0" rIns="0" bIns="0" rtlCol="0" anchor="t">
            <a:spAutoFit/>
          </a:bodyPr>
          <a:lstStyle/>
          <a:p>
            <a:pPr marL="688809" lvl="1" indent="-344404" algn="l">
              <a:lnSpc>
                <a:spcPts val="4466"/>
              </a:lnSpc>
              <a:spcBef>
                <a:spcPct val="0"/>
              </a:spcBef>
              <a:buFont typeface="Arial"/>
              <a:buChar char="•"/>
            </a:pPr>
            <a:r>
              <a:rPr lang="en-US" sz="3190" dirty="0">
                <a:solidFill>
                  <a:srgbClr val="000000"/>
                </a:solidFill>
                <a:latin typeface="Arial"/>
              </a:rPr>
              <a:t>What are the opportunities and risks of integrating food security into the discussions with partners and allies?​</a:t>
            </a:r>
          </a:p>
          <a:p>
            <a:pPr algn="l">
              <a:lnSpc>
                <a:spcPts val="4466"/>
              </a:lnSpc>
              <a:spcBef>
                <a:spcPct val="0"/>
              </a:spcBef>
            </a:pPr>
            <a:endParaRPr lang="en-US" sz="3190" dirty="0">
              <a:solidFill>
                <a:srgbClr val="000000"/>
              </a:solidFill>
              <a:latin typeface="Arial"/>
            </a:endParaRPr>
          </a:p>
          <a:p>
            <a:pPr marL="688809" lvl="1" indent="-344404" algn="l">
              <a:lnSpc>
                <a:spcPts val="4466"/>
              </a:lnSpc>
              <a:spcBef>
                <a:spcPct val="0"/>
              </a:spcBef>
              <a:buFont typeface="Arial"/>
              <a:buChar char="•"/>
            </a:pPr>
            <a:r>
              <a:rPr lang="en-US" sz="3190" dirty="0">
                <a:solidFill>
                  <a:srgbClr val="000000"/>
                </a:solidFill>
                <a:latin typeface="Arial"/>
              </a:rPr>
              <a:t>What would need to change:</a:t>
            </a:r>
          </a:p>
          <a:p>
            <a:pPr algn="l">
              <a:lnSpc>
                <a:spcPts val="4466"/>
              </a:lnSpc>
              <a:spcBef>
                <a:spcPct val="0"/>
              </a:spcBef>
            </a:pPr>
            <a:endParaRPr lang="en-US" sz="3190" dirty="0">
              <a:solidFill>
                <a:srgbClr val="000000"/>
              </a:solidFill>
              <a:latin typeface="Arial"/>
            </a:endParaRPr>
          </a:p>
          <a:p>
            <a:pPr marL="1258805" lvl="2" indent="-457200">
              <a:lnSpc>
                <a:spcPts val="4466"/>
              </a:lnSpc>
              <a:spcBef>
                <a:spcPct val="0"/>
              </a:spcBef>
              <a:buFont typeface="Wingdings" pitchFamily="2" charset="2"/>
              <a:buChar char="Ø"/>
            </a:pPr>
            <a:r>
              <a:rPr lang="en-US" sz="3190" dirty="0">
                <a:solidFill>
                  <a:srgbClr val="000000"/>
                </a:solidFill>
                <a:latin typeface="Arial"/>
              </a:rPr>
              <a:t>In the policies and practices of the partner/ally?​</a:t>
            </a:r>
          </a:p>
          <a:p>
            <a:pPr marL="457200" indent="-457200" algn="l">
              <a:lnSpc>
                <a:spcPts val="4466"/>
              </a:lnSpc>
              <a:spcBef>
                <a:spcPct val="0"/>
              </a:spcBef>
              <a:buFont typeface="Wingdings" pitchFamily="2" charset="2"/>
              <a:buChar char="Ø"/>
            </a:pPr>
            <a:endParaRPr lang="en-US" sz="3190" dirty="0">
              <a:solidFill>
                <a:srgbClr val="000000"/>
              </a:solidFill>
              <a:latin typeface="Arial"/>
            </a:endParaRPr>
          </a:p>
          <a:p>
            <a:pPr marL="1258805" lvl="2" indent="-457200">
              <a:lnSpc>
                <a:spcPts val="4466"/>
              </a:lnSpc>
              <a:spcBef>
                <a:spcPct val="0"/>
              </a:spcBef>
              <a:buFont typeface="Wingdings" pitchFamily="2" charset="2"/>
              <a:buChar char="Ø"/>
            </a:pPr>
            <a:r>
              <a:rPr lang="en-US" sz="3190" dirty="0">
                <a:solidFill>
                  <a:srgbClr val="000000"/>
                </a:solidFill>
                <a:latin typeface="Arial"/>
              </a:rPr>
              <a:t>In the cooperation between your organization and the partner/ally?</a:t>
            </a:r>
          </a:p>
          <a:p>
            <a:pPr algn="l">
              <a:lnSpc>
                <a:spcPts val="4466"/>
              </a:lnSpc>
              <a:spcBef>
                <a:spcPct val="0"/>
              </a:spcBef>
            </a:pPr>
            <a:endParaRPr lang="en-US" sz="3190" dirty="0">
              <a:solidFill>
                <a:srgbClr val="000000"/>
              </a:solidFill>
              <a:latin typeface="Arial"/>
            </a:endParaRPr>
          </a:p>
          <a:p>
            <a:pPr algn="ctr">
              <a:lnSpc>
                <a:spcPts val="4466"/>
              </a:lnSpc>
              <a:spcBef>
                <a:spcPct val="0"/>
              </a:spcBef>
            </a:pPr>
            <a:endParaRPr lang="en-US" sz="3190" dirty="0">
              <a:solidFill>
                <a:srgbClr val="000000"/>
              </a:solidFill>
              <a:latin typeface="Arial"/>
            </a:endParaRPr>
          </a:p>
        </p:txBody>
      </p:sp>
      <p:sp>
        <p:nvSpPr>
          <p:cNvPr id="4" name="Freeform 4"/>
          <p:cNvSpPr/>
          <p:nvPr/>
        </p:nvSpPr>
        <p:spPr>
          <a:xfrm>
            <a:off x="15801998" y="201275"/>
            <a:ext cx="2001158" cy="2001158"/>
          </a:xfrm>
          <a:custGeom>
            <a:avLst/>
            <a:gdLst/>
            <a:ahLst/>
            <a:cxnLst/>
            <a:rect l="l" t="t" r="r" b="b"/>
            <a:pathLst>
              <a:path w="2001158" h="2001158">
                <a:moveTo>
                  <a:pt x="0" y="0"/>
                </a:moveTo>
                <a:lnTo>
                  <a:pt x="2001157" y="0"/>
                </a:lnTo>
                <a:lnTo>
                  <a:pt x="2001157" y="2001158"/>
                </a:lnTo>
                <a:lnTo>
                  <a:pt x="0" y="2001158"/>
                </a:lnTo>
                <a:lnTo>
                  <a:pt x="0" y="0"/>
                </a:lnTo>
                <a:close/>
              </a:path>
            </a:pathLst>
          </a:custGeom>
          <a:blipFill>
            <a:blip r:embed="rId3"/>
            <a:stretch>
              <a:fillRect/>
            </a:stretch>
          </a:blipFill>
        </p:spPr>
        <p:txBody>
          <a:bodyPr/>
          <a:lstStyle/>
          <a:p>
            <a:endParaRPr lang="en-CA"/>
          </a:p>
        </p:txBody>
      </p:sp>
      <p:sp>
        <p:nvSpPr>
          <p:cNvPr id="5" name="TextBox 5"/>
          <p:cNvSpPr txBox="1"/>
          <p:nvPr/>
        </p:nvSpPr>
        <p:spPr>
          <a:xfrm>
            <a:off x="1028700" y="8883223"/>
            <a:ext cx="672645" cy="344805"/>
          </a:xfrm>
          <a:prstGeom prst="rect">
            <a:avLst/>
          </a:prstGeom>
        </p:spPr>
        <p:txBody>
          <a:bodyPr lIns="0" tIns="0" rIns="0" bIns="0" rtlCol="0" anchor="t">
            <a:spAutoFit/>
          </a:bodyPr>
          <a:lstStyle/>
          <a:p>
            <a:pPr algn="l">
              <a:lnSpc>
                <a:spcPts val="2520"/>
              </a:lnSpc>
            </a:pPr>
            <a:r>
              <a:rPr lang="en-US" sz="1800">
                <a:solidFill>
                  <a:srgbClr val="1E1E1E"/>
                </a:solidFill>
                <a:latin typeface="Arial"/>
              </a:rPr>
              <a:t>07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rot="5400000">
            <a:off x="8379181" y="3955521"/>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3" name="AutoShape 3"/>
          <p:cNvSpPr/>
          <p:nvPr/>
        </p:nvSpPr>
        <p:spPr>
          <a:xfrm rot="5400000">
            <a:off x="8379181" y="6231645"/>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4" name="AutoShape 4"/>
          <p:cNvSpPr/>
          <p:nvPr/>
        </p:nvSpPr>
        <p:spPr>
          <a:xfrm rot="5400000">
            <a:off x="8379181" y="8507769"/>
            <a:ext cx="1443912" cy="0"/>
          </a:xfrm>
          <a:prstGeom prst="line">
            <a:avLst/>
          </a:prstGeom>
          <a:ln w="57150" cap="rnd">
            <a:solidFill>
              <a:srgbClr val="FFFFFF"/>
            </a:solidFill>
            <a:prstDash val="sysDot"/>
            <a:headEnd type="none" w="sm" len="sm"/>
            <a:tailEnd type="none" w="sm" len="sm"/>
          </a:ln>
        </p:spPr>
        <p:txBody>
          <a:bodyPr/>
          <a:lstStyle/>
          <a:p>
            <a:endParaRPr lang="en-CA"/>
          </a:p>
        </p:txBody>
      </p:sp>
      <p:sp>
        <p:nvSpPr>
          <p:cNvPr id="5" name="Freeform 5"/>
          <p:cNvSpPr/>
          <p:nvPr/>
        </p:nvSpPr>
        <p:spPr>
          <a:xfrm>
            <a:off x="2208692" y="2690321"/>
            <a:ext cx="4035480" cy="4906359"/>
          </a:xfrm>
          <a:custGeom>
            <a:avLst/>
            <a:gdLst/>
            <a:ahLst/>
            <a:cxnLst/>
            <a:rect l="l" t="t" r="r" b="b"/>
            <a:pathLst>
              <a:path w="4035480" h="4906359">
                <a:moveTo>
                  <a:pt x="0" y="0"/>
                </a:moveTo>
                <a:lnTo>
                  <a:pt x="4035480" y="0"/>
                </a:lnTo>
                <a:lnTo>
                  <a:pt x="4035480" y="4906358"/>
                </a:lnTo>
                <a:lnTo>
                  <a:pt x="0" y="49063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6" name="TextBox 6"/>
          <p:cNvSpPr txBox="1"/>
          <p:nvPr/>
        </p:nvSpPr>
        <p:spPr>
          <a:xfrm>
            <a:off x="10560081" y="3943350"/>
            <a:ext cx="6431348" cy="2257425"/>
          </a:xfrm>
          <a:prstGeom prst="rect">
            <a:avLst/>
          </a:prstGeom>
        </p:spPr>
        <p:txBody>
          <a:bodyPr lIns="0" tIns="0" rIns="0" bIns="0" rtlCol="0" anchor="t">
            <a:spAutoFit/>
          </a:bodyPr>
          <a:lstStyle/>
          <a:p>
            <a:pPr algn="l">
              <a:lnSpc>
                <a:spcPts val="8400"/>
              </a:lnSpc>
            </a:pPr>
            <a:r>
              <a:rPr lang="en-US" sz="7000" dirty="0">
                <a:solidFill>
                  <a:srgbClr val="FFFFFF"/>
                </a:solidFill>
                <a:latin typeface="Arial"/>
              </a:rPr>
              <a:t>Module wrap-up &amp; conclusions</a:t>
            </a:r>
          </a:p>
        </p:txBody>
      </p:sp>
      <p:sp>
        <p:nvSpPr>
          <p:cNvPr id="7" name="TextBox 7"/>
          <p:cNvSpPr txBox="1"/>
          <p:nvPr/>
        </p:nvSpPr>
        <p:spPr>
          <a:xfrm>
            <a:off x="1028700" y="8883223"/>
            <a:ext cx="672645" cy="293029"/>
          </a:xfrm>
          <a:prstGeom prst="rect">
            <a:avLst/>
          </a:prstGeom>
        </p:spPr>
        <p:txBody>
          <a:bodyPr lIns="0" tIns="0" rIns="0" bIns="0" rtlCol="0" anchor="t">
            <a:spAutoFit/>
          </a:bodyPr>
          <a:lstStyle/>
          <a:p>
            <a:pPr algn="l">
              <a:lnSpc>
                <a:spcPts val="2520"/>
              </a:lnSpc>
            </a:pPr>
            <a:r>
              <a:rPr lang="en-US" dirty="0">
                <a:solidFill>
                  <a:srgbClr val="FFFFFF"/>
                </a:solidFill>
                <a:latin typeface="Arial"/>
              </a:rPr>
              <a:t>08</a:t>
            </a:r>
            <a:endParaRPr lang="en-US" sz="1800"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DE59">
                <a:alpha val="100000"/>
              </a:srgbClr>
            </a:gs>
            <a:gs pos="100000">
              <a:srgbClr val="FF914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8328" b="-8328"/>
            </a:stretch>
          </a:blipFill>
        </p:spPr>
        <p:txBody>
          <a:bodyPr/>
          <a:lstStyle/>
          <a:p>
            <a:endParaRPr lang="en-CA"/>
          </a:p>
        </p:txBody>
      </p:sp>
      <p:sp>
        <p:nvSpPr>
          <p:cNvPr id="3" name="TextBox 3"/>
          <p:cNvSpPr txBox="1"/>
          <p:nvPr/>
        </p:nvSpPr>
        <p:spPr>
          <a:xfrm>
            <a:off x="5416972" y="2097478"/>
            <a:ext cx="7454057" cy="2101849"/>
          </a:xfrm>
          <a:prstGeom prst="rect">
            <a:avLst/>
          </a:prstGeom>
        </p:spPr>
        <p:txBody>
          <a:bodyPr lIns="0" tIns="0" rIns="0" bIns="0" rtlCol="0" anchor="t">
            <a:spAutoFit/>
          </a:bodyPr>
          <a:lstStyle/>
          <a:p>
            <a:pPr algn="ctr">
              <a:lnSpc>
                <a:spcPts val="15400"/>
              </a:lnSpc>
              <a:spcBef>
                <a:spcPct val="0"/>
              </a:spcBef>
            </a:pPr>
            <a:r>
              <a:rPr lang="en-US" sz="11000" dirty="0">
                <a:solidFill>
                  <a:srgbClr val="000000"/>
                </a:solidFill>
                <a:latin typeface="Arial"/>
              </a:rPr>
              <a:t>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28A16B3921654E968B6AF08CABF914" ma:contentTypeVersion="19" ma:contentTypeDescription="Create a new document." ma:contentTypeScope="" ma:versionID="cb06445d6859d49b80cd858da3cc72b8">
  <xsd:schema xmlns:xsd="http://www.w3.org/2001/XMLSchema" xmlns:xs="http://www.w3.org/2001/XMLSchema" xmlns:p="http://schemas.microsoft.com/office/2006/metadata/properties" xmlns:ns2="069dfa09-064e-483a-aaa6-fdf2a00b3e09" xmlns:ns3="852b2489-6a6e-40a3-bf8d-ac4a2823deb3" targetNamespace="http://schemas.microsoft.com/office/2006/metadata/properties" ma:root="true" ma:fieldsID="564069da474655f10a188b5863123ef0" ns2:_="" ns3:_="">
    <xsd:import namespace="069dfa09-064e-483a-aaa6-fdf2a00b3e09"/>
    <xsd:import namespace="852b2489-6a6e-40a3-bf8d-ac4a2823de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9dfa09-064e-483a-aaa6-fdf2a00b3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97cb6a4-6fd1-4100-ac55-1b08b10303c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b2489-6a6e-40a3-bf8d-ac4a2823de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2f150ec-d8f5-4004-9bb0-7bc34e113c19}" ma:internalName="TaxCatchAll" ma:showField="CatchAllData" ma:web="852b2489-6a6e-40a3-bf8d-ac4a2823de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069dfa09-064e-483a-aaa6-fdf2a00b3e09" xsi:nil="true"/>
    <lcf76f155ced4ddcb4097134ff3c332f xmlns="069dfa09-064e-483a-aaa6-fdf2a00b3e09">
      <Terms xmlns="http://schemas.microsoft.com/office/infopath/2007/PartnerControls"/>
    </lcf76f155ced4ddcb4097134ff3c332f>
    <TaxCatchAll xmlns="852b2489-6a6e-40a3-bf8d-ac4a2823deb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ED0F4C-C7C9-497C-A155-F33D6C0B2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9dfa09-064e-483a-aaa6-fdf2a00b3e09"/>
    <ds:schemaRef ds:uri="852b2489-6a6e-40a3-bf8d-ac4a2823de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97EE03-40B4-4F7A-8B0D-9D8AC16830C2}">
  <ds:schemaRefs>
    <ds:schemaRef ds:uri="http://www.w3.org/XML/1998/namespace"/>
    <ds:schemaRef ds:uri="http://schemas.openxmlformats.org/package/2006/metadata/core-properties"/>
    <ds:schemaRef ds:uri="http://schemas.microsoft.com/office/2006/metadata/properties"/>
    <ds:schemaRef ds:uri="069dfa09-064e-483a-aaa6-fdf2a00b3e09"/>
    <ds:schemaRef ds:uri="http://purl.org/dc/terms/"/>
    <ds:schemaRef ds:uri="http://schemas.microsoft.com/office/2006/documentManagement/types"/>
    <ds:schemaRef ds:uri="852b2489-6a6e-40a3-bf8d-ac4a2823deb3"/>
    <ds:schemaRef ds:uri="http://purl.org/dc/dcmityp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A5901CB7-0EC4-4512-8FDE-526293A6FC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1372</TotalTime>
  <Words>1589</Words>
  <Application>Microsoft Macintosh PowerPoint</Application>
  <PresentationFormat>Custom</PresentationFormat>
  <Paragraphs>154</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 Medium</vt:lpstr>
      <vt:lpstr>Wingdings</vt:lpstr>
      <vt:lpstr>Arial</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dc:title>
  <dc:creator>Fight for Humanity</dc:creator>
  <cp:lastModifiedBy>Anki Sjöberg</cp:lastModifiedBy>
  <cp:revision>33</cp:revision>
  <dcterms:created xsi:type="dcterms:W3CDTF">2006-08-16T00:00:00Z</dcterms:created>
  <dcterms:modified xsi:type="dcterms:W3CDTF">2024-06-03T13:09:56Z</dcterms:modified>
  <dc:identifier>DAGGzP7TAjo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0x0101005B28A16B3921654E968B6AF08CABF914</vt:lpwstr>
  </property>
  <property fmtid="{D5CDD505-2E9C-101B-9397-08002B2CF9AE}" pid="3" name="MediaServiceImageTags">
    <vt:lpwstr/>
  </property>
</Properties>
</file>