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80" r:id="rId14"/>
    <p:sldId id="265" r:id="rId15"/>
    <p:sldId id="266" r:id="rId16"/>
    <p:sldId id="267" r:id="rId17"/>
    <p:sldId id="268" r:id="rId18"/>
    <p:sldId id="269" r:id="rId19"/>
    <p:sldId id="270" r:id="rId20"/>
    <p:sldId id="271" r:id="rId21"/>
    <p:sldId id="272" r:id="rId22"/>
    <p:sldId id="273" r:id="rId23"/>
    <p:sldId id="274" r:id="rId24"/>
    <p:sldId id="275" r:id="rId25"/>
    <p:sldId id="281" r:id="rId26"/>
    <p:sldId id="276" r:id="rId27"/>
    <p:sldId id="277" r:id="rId28"/>
    <p:sldId id="278" r:id="rId29"/>
    <p:sldId id="279" r:id="rId30"/>
  </p:sldIdLst>
  <p:sldSz cx="18288000" cy="10287000"/>
  <p:notesSz cx="6858000" cy="9144000"/>
  <p:embeddedFontLst>
    <p:embeddedFont>
      <p:font typeface="Arial Bold" panose="020B0704020202020204" pitchFamily="34" charset="0"/>
      <p:regular r:id="rId32"/>
      <p:bold r:id="rId33"/>
    </p:embeddedFont>
    <p:embeddedFont>
      <p:font typeface="Arial Bold Italics"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40F2C-A49A-72D2-4F91-1BF987B5A16A}" v="8" dt="2024-06-03T06:45:07.917"/>
    <p1510:client id="{2D4C83F9-410A-3B49-A2A2-10B2CA6E1AE6}" v="5" dt="2024-06-02T14:06:03.428"/>
    <p1510:client id="{4433219B-A3BD-71A7-522B-AE87E361040D}" v="6" dt="2024-06-03T10:46:17.627"/>
    <p1510:client id="{5119A9FE-345F-4646-B6B1-1D86E9561090}" v="117" dt="2024-06-03T06:37:13.670"/>
    <p1510:client id="{613DF2E6-FD82-E92E-19EA-D4E4405B543A}" v="3" dt="2024-06-03T08:22:28.955"/>
    <p1510:client id="{9B930FE5-5DF7-984A-00B8-DDC408CFF2CA}" v="5" dt="2024-06-03T10:48:51.323"/>
    <p1510:client id="{AD4B0233-8654-5FAB-A0CD-FD2F052A02D3}" v="4" dt="2024-06-02T09:25:30.838"/>
    <p1510:client id="{DF320958-8B85-C6DF-68C6-8EAF4D28E3EC}" v="3" dt="2024-06-03T08:30:34.918"/>
    <p1510:client id="{E3801DE1-832B-86F6-5EDF-0E9083CDE058}" v="3" dt="2024-06-03T10:47:27.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  Bongard" userId="S::pascal.bongard@fightforhumanity.org::0b682342-0107-4a83-9ab4-89341b237cf0" providerId="AD" clId="Web-{9B930FE5-5DF7-984A-00B8-DDC408CFF2CA}"/>
    <pc:docChg chg="modSld">
      <pc:chgData name="Pascal  Bongard" userId="S::pascal.bongard@fightforhumanity.org::0b682342-0107-4a83-9ab4-89341b237cf0" providerId="AD" clId="Web-{9B930FE5-5DF7-984A-00B8-DDC408CFF2CA}" dt="2024-06-03T10:48:50.479" v="1" actId="20577"/>
      <pc:docMkLst>
        <pc:docMk/>
      </pc:docMkLst>
      <pc:sldChg chg="modSp">
        <pc:chgData name="Pascal  Bongard" userId="S::pascal.bongard@fightforhumanity.org::0b682342-0107-4a83-9ab4-89341b237cf0" providerId="AD" clId="Web-{9B930FE5-5DF7-984A-00B8-DDC408CFF2CA}" dt="2024-06-03T10:48:50.479" v="1" actId="20577"/>
        <pc:sldMkLst>
          <pc:docMk/>
          <pc:sldMk cId="0" sldId="267"/>
        </pc:sldMkLst>
        <pc:spChg chg="mod">
          <ac:chgData name="Pascal  Bongard" userId="S::pascal.bongard@fightforhumanity.org::0b682342-0107-4a83-9ab4-89341b237cf0" providerId="AD" clId="Web-{9B930FE5-5DF7-984A-00B8-DDC408CFF2CA}" dt="2024-06-03T10:48:50.479" v="1" actId="20577"/>
          <ac:spMkLst>
            <pc:docMk/>
            <pc:sldMk cId="0" sldId="267"/>
            <ac:spMk id="6" creationId="{00000000-0000-0000-0000-000000000000}"/>
          </ac:spMkLst>
        </pc:spChg>
      </pc:sldChg>
    </pc:docChg>
  </pc:docChgLst>
  <pc:docChgLst>
    <pc:chgData name="Anki Sjöberg" userId="239c0786-fded-44c9-9289-6e10d66b746e" providerId="ADAL" clId="{2D4C83F9-410A-3B49-A2A2-10B2CA6E1AE6}"/>
    <pc:docChg chg="undo custSel modSld">
      <pc:chgData name="Anki Sjöberg" userId="239c0786-fded-44c9-9289-6e10d66b746e" providerId="ADAL" clId="{2D4C83F9-410A-3B49-A2A2-10B2CA6E1AE6}" dt="2024-06-02T14:11:46.302" v="2546" actId="20577"/>
      <pc:docMkLst>
        <pc:docMk/>
      </pc:docMkLst>
      <pc:sldChg chg="modSp mod modNotesTx">
        <pc:chgData name="Anki Sjöberg" userId="239c0786-fded-44c9-9289-6e10d66b746e" providerId="ADAL" clId="{2D4C83F9-410A-3B49-A2A2-10B2CA6E1AE6}" dt="2024-06-02T05:56:06.920" v="136" actId="20577"/>
        <pc:sldMkLst>
          <pc:docMk/>
          <pc:sldMk cId="0" sldId="256"/>
        </pc:sldMkLst>
        <pc:spChg chg="mod">
          <ac:chgData name="Anki Sjöberg" userId="239c0786-fded-44c9-9289-6e10d66b746e" providerId="ADAL" clId="{2D4C83F9-410A-3B49-A2A2-10B2CA6E1AE6}" dt="2024-06-02T05:40:21.018" v="34" actId="20577"/>
          <ac:spMkLst>
            <pc:docMk/>
            <pc:sldMk cId="0" sldId="256"/>
            <ac:spMk id="7" creationId="{00000000-0000-0000-0000-000000000000}"/>
          </ac:spMkLst>
        </pc:spChg>
      </pc:sldChg>
      <pc:sldChg chg="modNotesTx">
        <pc:chgData name="Anki Sjöberg" userId="239c0786-fded-44c9-9289-6e10d66b746e" providerId="ADAL" clId="{2D4C83F9-410A-3B49-A2A2-10B2CA6E1AE6}" dt="2024-06-02T05:57:03.991" v="145" actId="20577"/>
        <pc:sldMkLst>
          <pc:docMk/>
          <pc:sldMk cId="0" sldId="257"/>
        </pc:sldMkLst>
      </pc:sldChg>
      <pc:sldChg chg="modNotesTx">
        <pc:chgData name="Anki Sjöberg" userId="239c0786-fded-44c9-9289-6e10d66b746e" providerId="ADAL" clId="{2D4C83F9-410A-3B49-A2A2-10B2CA6E1AE6}" dt="2024-06-02T05:58:28.141" v="176" actId="20577"/>
        <pc:sldMkLst>
          <pc:docMk/>
          <pc:sldMk cId="0" sldId="258"/>
        </pc:sldMkLst>
      </pc:sldChg>
      <pc:sldChg chg="modNotesTx">
        <pc:chgData name="Anki Sjöberg" userId="239c0786-fded-44c9-9289-6e10d66b746e" providerId="ADAL" clId="{2D4C83F9-410A-3B49-A2A2-10B2CA6E1AE6}" dt="2024-06-02T12:16:52.817" v="558" actId="20577"/>
        <pc:sldMkLst>
          <pc:docMk/>
          <pc:sldMk cId="0" sldId="260"/>
        </pc:sldMkLst>
      </pc:sldChg>
      <pc:sldChg chg="modNotesTx">
        <pc:chgData name="Anki Sjöberg" userId="239c0786-fded-44c9-9289-6e10d66b746e" providerId="ADAL" clId="{2D4C83F9-410A-3B49-A2A2-10B2CA6E1AE6}" dt="2024-06-02T12:32:31.164" v="840" actId="20577"/>
        <pc:sldMkLst>
          <pc:docMk/>
          <pc:sldMk cId="0" sldId="261"/>
        </pc:sldMkLst>
      </pc:sldChg>
      <pc:sldChg chg="modNotesTx">
        <pc:chgData name="Anki Sjöberg" userId="239c0786-fded-44c9-9289-6e10d66b746e" providerId="ADAL" clId="{2D4C83F9-410A-3B49-A2A2-10B2CA6E1AE6}" dt="2024-06-02T12:32:05.655" v="837" actId="20577"/>
        <pc:sldMkLst>
          <pc:docMk/>
          <pc:sldMk cId="0" sldId="262"/>
        </pc:sldMkLst>
      </pc:sldChg>
      <pc:sldChg chg="modSp mod modNotesTx">
        <pc:chgData name="Anki Sjöberg" userId="239c0786-fded-44c9-9289-6e10d66b746e" providerId="ADAL" clId="{2D4C83F9-410A-3B49-A2A2-10B2CA6E1AE6}" dt="2024-06-02T13:08:03.215" v="1199" actId="20577"/>
        <pc:sldMkLst>
          <pc:docMk/>
          <pc:sldMk cId="0" sldId="263"/>
        </pc:sldMkLst>
        <pc:graphicFrameChg chg="mod modGraphic">
          <ac:chgData name="Anki Sjöberg" userId="239c0786-fded-44c9-9289-6e10d66b746e" providerId="ADAL" clId="{2D4C83F9-410A-3B49-A2A2-10B2CA6E1AE6}" dt="2024-06-02T13:07:00.484" v="1130" actId="20577"/>
          <ac:graphicFrameMkLst>
            <pc:docMk/>
            <pc:sldMk cId="0" sldId="263"/>
            <ac:graphicFrameMk id="2" creationId="{00000000-0000-0000-0000-000000000000}"/>
          </ac:graphicFrameMkLst>
        </pc:graphicFrameChg>
      </pc:sldChg>
      <pc:sldChg chg="modSp mod modNotesTx">
        <pc:chgData name="Anki Sjöberg" userId="239c0786-fded-44c9-9289-6e10d66b746e" providerId="ADAL" clId="{2D4C83F9-410A-3B49-A2A2-10B2CA6E1AE6}" dt="2024-06-02T13:08:08.472" v="1205" actId="20577"/>
        <pc:sldMkLst>
          <pc:docMk/>
          <pc:sldMk cId="0" sldId="264"/>
        </pc:sldMkLst>
        <pc:spChg chg="mod">
          <ac:chgData name="Anki Sjöberg" userId="239c0786-fded-44c9-9289-6e10d66b746e" providerId="ADAL" clId="{2D4C83F9-410A-3B49-A2A2-10B2CA6E1AE6}" dt="2024-06-02T05:46:04.336" v="49" actId="20577"/>
          <ac:spMkLst>
            <pc:docMk/>
            <pc:sldMk cId="0" sldId="264"/>
            <ac:spMk id="2" creationId="{00000000-0000-0000-0000-000000000000}"/>
          </ac:spMkLst>
        </pc:spChg>
        <pc:graphicFrameChg chg="modGraphic">
          <ac:chgData name="Anki Sjöberg" userId="239c0786-fded-44c9-9289-6e10d66b746e" providerId="ADAL" clId="{2D4C83F9-410A-3B49-A2A2-10B2CA6E1AE6}" dt="2024-06-02T13:07:39.758" v="1193" actId="20577"/>
          <ac:graphicFrameMkLst>
            <pc:docMk/>
            <pc:sldMk cId="0" sldId="264"/>
            <ac:graphicFrameMk id="3" creationId="{00000000-0000-0000-0000-000000000000}"/>
          </ac:graphicFrameMkLst>
        </pc:graphicFrameChg>
      </pc:sldChg>
      <pc:sldChg chg="modNotesTx">
        <pc:chgData name="Anki Sjöberg" userId="239c0786-fded-44c9-9289-6e10d66b746e" providerId="ADAL" clId="{2D4C83F9-410A-3B49-A2A2-10B2CA6E1AE6}" dt="2024-06-02T13:11:56.745" v="1306" actId="20577"/>
        <pc:sldMkLst>
          <pc:docMk/>
          <pc:sldMk cId="0" sldId="265"/>
        </pc:sldMkLst>
      </pc:sldChg>
      <pc:sldChg chg="modNotesTx">
        <pc:chgData name="Anki Sjöberg" userId="239c0786-fded-44c9-9289-6e10d66b746e" providerId="ADAL" clId="{2D4C83F9-410A-3B49-A2A2-10B2CA6E1AE6}" dt="2024-06-02T13:22:14.764" v="1307" actId="20577"/>
        <pc:sldMkLst>
          <pc:docMk/>
          <pc:sldMk cId="0" sldId="266"/>
        </pc:sldMkLst>
      </pc:sldChg>
      <pc:sldChg chg="modSp mod">
        <pc:chgData name="Anki Sjöberg" userId="239c0786-fded-44c9-9289-6e10d66b746e" providerId="ADAL" clId="{2D4C83F9-410A-3B49-A2A2-10B2CA6E1AE6}" dt="2024-06-02T05:50:40.780" v="126" actId="20577"/>
        <pc:sldMkLst>
          <pc:docMk/>
          <pc:sldMk cId="0" sldId="267"/>
        </pc:sldMkLst>
        <pc:spChg chg="mod">
          <ac:chgData name="Anki Sjöberg" userId="239c0786-fded-44c9-9289-6e10d66b746e" providerId="ADAL" clId="{2D4C83F9-410A-3B49-A2A2-10B2CA6E1AE6}" dt="2024-06-02T05:50:40.780" v="126" actId="20577"/>
          <ac:spMkLst>
            <pc:docMk/>
            <pc:sldMk cId="0" sldId="267"/>
            <ac:spMk id="6" creationId="{00000000-0000-0000-0000-000000000000}"/>
          </ac:spMkLst>
        </pc:spChg>
      </pc:sldChg>
      <pc:sldChg chg="modNotesTx">
        <pc:chgData name="Anki Sjöberg" userId="239c0786-fded-44c9-9289-6e10d66b746e" providerId="ADAL" clId="{2D4C83F9-410A-3B49-A2A2-10B2CA6E1AE6}" dt="2024-06-02T13:43:41.232" v="1418" actId="20577"/>
        <pc:sldMkLst>
          <pc:docMk/>
          <pc:sldMk cId="0" sldId="268"/>
        </pc:sldMkLst>
      </pc:sldChg>
      <pc:sldChg chg="modNotesTx">
        <pc:chgData name="Anki Sjöberg" userId="239c0786-fded-44c9-9289-6e10d66b746e" providerId="ADAL" clId="{2D4C83F9-410A-3B49-A2A2-10B2CA6E1AE6}" dt="2024-06-02T13:44:16.025" v="1432" actId="20577"/>
        <pc:sldMkLst>
          <pc:docMk/>
          <pc:sldMk cId="0" sldId="269"/>
        </pc:sldMkLst>
      </pc:sldChg>
      <pc:sldChg chg="modNotesTx">
        <pc:chgData name="Anki Sjöberg" userId="239c0786-fded-44c9-9289-6e10d66b746e" providerId="ADAL" clId="{2D4C83F9-410A-3B49-A2A2-10B2CA6E1AE6}" dt="2024-06-02T13:44:49.712" v="1451" actId="20577"/>
        <pc:sldMkLst>
          <pc:docMk/>
          <pc:sldMk cId="0" sldId="270"/>
        </pc:sldMkLst>
      </pc:sldChg>
      <pc:sldChg chg="modNotesTx">
        <pc:chgData name="Anki Sjöberg" userId="239c0786-fded-44c9-9289-6e10d66b746e" providerId="ADAL" clId="{2D4C83F9-410A-3B49-A2A2-10B2CA6E1AE6}" dt="2024-06-02T13:47:27.519" v="1533" actId="20577"/>
        <pc:sldMkLst>
          <pc:docMk/>
          <pc:sldMk cId="0" sldId="271"/>
        </pc:sldMkLst>
      </pc:sldChg>
      <pc:sldChg chg="modSp mod modNotesTx">
        <pc:chgData name="Anki Sjöberg" userId="239c0786-fded-44c9-9289-6e10d66b746e" providerId="ADAL" clId="{2D4C83F9-410A-3B49-A2A2-10B2CA6E1AE6}" dt="2024-06-02T13:50:20.369" v="1536"/>
        <pc:sldMkLst>
          <pc:docMk/>
          <pc:sldMk cId="0" sldId="272"/>
        </pc:sldMkLst>
        <pc:spChg chg="mod">
          <ac:chgData name="Anki Sjöberg" userId="239c0786-fded-44c9-9289-6e10d66b746e" providerId="ADAL" clId="{2D4C83F9-410A-3B49-A2A2-10B2CA6E1AE6}" dt="2024-06-02T05:52:04.638" v="127" actId="20577"/>
          <ac:spMkLst>
            <pc:docMk/>
            <pc:sldMk cId="0" sldId="272"/>
            <ac:spMk id="5" creationId="{00000000-0000-0000-0000-000000000000}"/>
          </ac:spMkLst>
        </pc:spChg>
      </pc:sldChg>
      <pc:sldChg chg="modNotesTx">
        <pc:chgData name="Anki Sjöberg" userId="239c0786-fded-44c9-9289-6e10d66b746e" providerId="ADAL" clId="{2D4C83F9-410A-3B49-A2A2-10B2CA6E1AE6}" dt="2024-06-02T13:56:59.828" v="2030" actId="20577"/>
        <pc:sldMkLst>
          <pc:docMk/>
          <pc:sldMk cId="0" sldId="273"/>
        </pc:sldMkLst>
      </pc:sldChg>
      <pc:sldChg chg="modNotesTx">
        <pc:chgData name="Anki Sjöberg" userId="239c0786-fded-44c9-9289-6e10d66b746e" providerId="ADAL" clId="{2D4C83F9-410A-3B49-A2A2-10B2CA6E1AE6}" dt="2024-06-02T13:58:30.072" v="2096" actId="20577"/>
        <pc:sldMkLst>
          <pc:docMk/>
          <pc:sldMk cId="0" sldId="274"/>
        </pc:sldMkLst>
      </pc:sldChg>
      <pc:sldChg chg="modSp mod modNotesTx">
        <pc:chgData name="Anki Sjöberg" userId="239c0786-fded-44c9-9289-6e10d66b746e" providerId="ADAL" clId="{2D4C83F9-410A-3B49-A2A2-10B2CA6E1AE6}" dt="2024-06-02T14:00:50.216" v="2098" actId="113"/>
        <pc:sldMkLst>
          <pc:docMk/>
          <pc:sldMk cId="0" sldId="275"/>
        </pc:sldMkLst>
        <pc:spChg chg="mod">
          <ac:chgData name="Anki Sjöberg" userId="239c0786-fded-44c9-9289-6e10d66b746e" providerId="ADAL" clId="{2D4C83F9-410A-3B49-A2A2-10B2CA6E1AE6}" dt="2024-06-02T04:31:41.122" v="5" actId="2711"/>
          <ac:spMkLst>
            <pc:docMk/>
            <pc:sldMk cId="0" sldId="275"/>
            <ac:spMk id="6" creationId="{00000000-0000-0000-0000-000000000000}"/>
          </ac:spMkLst>
        </pc:spChg>
        <pc:spChg chg="mod">
          <ac:chgData name="Anki Sjöberg" userId="239c0786-fded-44c9-9289-6e10d66b746e" providerId="ADAL" clId="{2D4C83F9-410A-3B49-A2A2-10B2CA6E1AE6}" dt="2024-06-02T04:31:50.678" v="6" actId="2711"/>
          <ac:spMkLst>
            <pc:docMk/>
            <pc:sldMk cId="0" sldId="275"/>
            <ac:spMk id="10" creationId="{00000000-0000-0000-0000-000000000000}"/>
          </ac:spMkLst>
        </pc:spChg>
        <pc:spChg chg="mod">
          <ac:chgData name="Anki Sjöberg" userId="239c0786-fded-44c9-9289-6e10d66b746e" providerId="ADAL" clId="{2D4C83F9-410A-3B49-A2A2-10B2CA6E1AE6}" dt="2024-06-02T04:32:06.324" v="9" actId="113"/>
          <ac:spMkLst>
            <pc:docMk/>
            <pc:sldMk cId="0" sldId="275"/>
            <ac:spMk id="14" creationId="{00000000-0000-0000-0000-000000000000}"/>
          </ac:spMkLst>
        </pc:spChg>
      </pc:sldChg>
      <pc:sldChg chg="addSp modSp mod modNotesTx">
        <pc:chgData name="Anki Sjöberg" userId="239c0786-fded-44c9-9289-6e10d66b746e" providerId="ADAL" clId="{2D4C83F9-410A-3B49-A2A2-10B2CA6E1AE6}" dt="2024-06-02T14:03:56.035" v="2212" actId="20577"/>
        <pc:sldMkLst>
          <pc:docMk/>
          <pc:sldMk cId="0" sldId="276"/>
        </pc:sldMkLst>
        <pc:spChg chg="add mod">
          <ac:chgData name="Anki Sjöberg" userId="239c0786-fded-44c9-9289-6e10d66b746e" providerId="ADAL" clId="{2D4C83F9-410A-3B49-A2A2-10B2CA6E1AE6}" dt="2024-06-02T05:55:11.236" v="132" actId="1076"/>
          <ac:spMkLst>
            <pc:docMk/>
            <pc:sldMk cId="0" sldId="276"/>
            <ac:spMk id="2" creationId="{6A20EF35-425B-24CA-C329-9F53DAEED9FD}"/>
          </ac:spMkLst>
        </pc:spChg>
      </pc:sldChg>
      <pc:sldChg chg="modNotesTx">
        <pc:chgData name="Anki Sjöberg" userId="239c0786-fded-44c9-9289-6e10d66b746e" providerId="ADAL" clId="{2D4C83F9-410A-3B49-A2A2-10B2CA6E1AE6}" dt="2024-06-02T14:11:09.268" v="2488" actId="20577"/>
        <pc:sldMkLst>
          <pc:docMk/>
          <pc:sldMk cId="0" sldId="277"/>
        </pc:sldMkLst>
      </pc:sldChg>
      <pc:sldChg chg="modNotesTx">
        <pc:chgData name="Anki Sjöberg" userId="239c0786-fded-44c9-9289-6e10d66b746e" providerId="ADAL" clId="{2D4C83F9-410A-3B49-A2A2-10B2CA6E1AE6}" dt="2024-06-02T14:11:46.302" v="2546" actId="20577"/>
        <pc:sldMkLst>
          <pc:docMk/>
          <pc:sldMk cId="0" sldId="278"/>
        </pc:sldMkLst>
      </pc:sldChg>
      <pc:sldChg chg="addSp delSp modSp mod modNotesTx">
        <pc:chgData name="Anki Sjöberg" userId="239c0786-fded-44c9-9289-6e10d66b746e" providerId="ADAL" clId="{2D4C83F9-410A-3B49-A2A2-10B2CA6E1AE6}" dt="2024-06-02T13:09:53.691" v="1220" actId="26606"/>
        <pc:sldMkLst>
          <pc:docMk/>
          <pc:sldMk cId="1200117293" sldId="280"/>
        </pc:sldMkLst>
        <pc:spChg chg="add del mod">
          <ac:chgData name="Anki Sjöberg" userId="239c0786-fded-44c9-9289-6e10d66b746e" providerId="ADAL" clId="{2D4C83F9-410A-3B49-A2A2-10B2CA6E1AE6}" dt="2024-06-02T13:09:53.691" v="1220" actId="26606"/>
          <ac:spMkLst>
            <pc:docMk/>
            <pc:sldMk cId="1200117293" sldId="280"/>
            <ac:spMk id="9" creationId="{5EBFD73A-8505-CF81-B726-A093030C6BFB}"/>
          </ac:spMkLst>
        </pc:spChg>
        <pc:graphicFrameChg chg="add del">
          <ac:chgData name="Anki Sjöberg" userId="239c0786-fded-44c9-9289-6e10d66b746e" providerId="ADAL" clId="{2D4C83F9-410A-3B49-A2A2-10B2CA6E1AE6}" dt="2024-06-02T13:09:43.354" v="1214" actId="26606"/>
          <ac:graphicFrameMkLst>
            <pc:docMk/>
            <pc:sldMk cId="1200117293" sldId="280"/>
            <ac:graphicFrameMk id="12" creationId="{60A3C969-F1EF-E3ED-E967-856824F7DDBB}"/>
          </ac:graphicFrameMkLst>
        </pc:graphicFrameChg>
        <pc:graphicFrameChg chg="add del">
          <ac:chgData name="Anki Sjöberg" userId="239c0786-fded-44c9-9289-6e10d66b746e" providerId="ADAL" clId="{2D4C83F9-410A-3B49-A2A2-10B2CA6E1AE6}" dt="2024-06-02T13:09:46.316" v="1216" actId="26606"/>
          <ac:graphicFrameMkLst>
            <pc:docMk/>
            <pc:sldMk cId="1200117293" sldId="280"/>
            <ac:graphicFrameMk id="14" creationId="{2F645C41-40A2-1575-DDE5-A03BBE1CF8A1}"/>
          </ac:graphicFrameMkLst>
        </pc:graphicFrameChg>
        <pc:graphicFrameChg chg="add del">
          <ac:chgData name="Anki Sjöberg" userId="239c0786-fded-44c9-9289-6e10d66b746e" providerId="ADAL" clId="{2D4C83F9-410A-3B49-A2A2-10B2CA6E1AE6}" dt="2024-06-02T13:09:48.881" v="1218" actId="26606"/>
          <ac:graphicFrameMkLst>
            <pc:docMk/>
            <pc:sldMk cId="1200117293" sldId="280"/>
            <ac:graphicFrameMk id="16" creationId="{B5DB3AD4-58DD-C69C-0D18-1046551F1F8B}"/>
          </ac:graphicFrameMkLst>
        </pc:graphicFrameChg>
        <pc:graphicFrameChg chg="add del">
          <ac:chgData name="Anki Sjöberg" userId="239c0786-fded-44c9-9289-6e10d66b746e" providerId="ADAL" clId="{2D4C83F9-410A-3B49-A2A2-10B2CA6E1AE6}" dt="2024-06-02T13:09:53.691" v="1220" actId="26606"/>
          <ac:graphicFrameMkLst>
            <pc:docMk/>
            <pc:sldMk cId="1200117293" sldId="280"/>
            <ac:graphicFrameMk id="18" creationId="{CB7AB0F0-9B18-95E6-20CA-40DC27BF71C4}"/>
          </ac:graphicFrameMkLst>
        </pc:graphicFrameChg>
      </pc:sldChg>
      <pc:sldChg chg="modNotesTx">
        <pc:chgData name="Anki Sjöberg" userId="239c0786-fded-44c9-9289-6e10d66b746e" providerId="ADAL" clId="{2D4C83F9-410A-3B49-A2A2-10B2CA6E1AE6}" dt="2024-06-02T14:03:05.074" v="2189" actId="20577"/>
        <pc:sldMkLst>
          <pc:docMk/>
          <pc:sldMk cId="2431678557" sldId="281"/>
        </pc:sldMkLst>
      </pc:sldChg>
    </pc:docChg>
  </pc:docChgLst>
  <pc:docChgLst>
    <pc:chgData name="Zeyna Erdemoglu" userId="S::zeyna.erdemoglu@fightforhumanity.org::bd1cec30-1bf3-4579-a469-5000e6a70b7a" providerId="AD" clId="Web-{D0CC62AA-C709-6CE7-3F21-6A7770B40CC1}"/>
    <pc:docChg chg="addSld modSld sldOrd">
      <pc:chgData name="Zeyna Erdemoglu" userId="S::zeyna.erdemoglu@fightforhumanity.org::bd1cec30-1bf3-4579-a469-5000e6a70b7a" providerId="AD" clId="Web-{D0CC62AA-C709-6CE7-3F21-6A7770B40CC1}" dt="2024-05-31T14:18:40.874" v="178" actId="20577"/>
      <pc:docMkLst>
        <pc:docMk/>
      </pc:docMkLst>
      <pc:sldChg chg="addSp delSp modSp">
        <pc:chgData name="Zeyna Erdemoglu" userId="S::zeyna.erdemoglu@fightforhumanity.org::bd1cec30-1bf3-4579-a469-5000e6a70b7a" providerId="AD" clId="Web-{D0CC62AA-C709-6CE7-3F21-6A7770B40CC1}" dt="2024-05-31T14:11:47.548" v="106" actId="20577"/>
        <pc:sldMkLst>
          <pc:docMk/>
          <pc:sldMk cId="0" sldId="262"/>
        </pc:sldMkLst>
        <pc:spChg chg="add del mod">
          <ac:chgData name="Zeyna Erdemoglu" userId="S::zeyna.erdemoglu@fightforhumanity.org::bd1cec30-1bf3-4579-a469-5000e6a70b7a" providerId="AD" clId="Web-{D0CC62AA-C709-6CE7-3F21-6A7770B40CC1}" dt="2024-05-31T14:10:52.249" v="96"/>
          <ac:spMkLst>
            <pc:docMk/>
            <pc:sldMk cId="0" sldId="262"/>
            <ac:spMk id="4" creationId="{A4BE8C58-C99C-4DF1-395A-4564FBFDB65F}"/>
          </ac:spMkLst>
        </pc:spChg>
        <pc:spChg chg="add mod">
          <ac:chgData name="Zeyna Erdemoglu" userId="S::zeyna.erdemoglu@fightforhumanity.org::bd1cec30-1bf3-4579-a469-5000e6a70b7a" providerId="AD" clId="Web-{D0CC62AA-C709-6CE7-3F21-6A7770B40CC1}" dt="2024-05-31T14:11:47.548" v="106" actId="20577"/>
          <ac:spMkLst>
            <pc:docMk/>
            <pc:sldMk cId="0" sldId="262"/>
            <ac:spMk id="5" creationId="{245351BE-3F28-FAA5-8BEB-047BE9CD311E}"/>
          </ac:spMkLst>
        </pc:spChg>
      </pc:sldChg>
      <pc:sldChg chg="addSp modSp">
        <pc:chgData name="Zeyna Erdemoglu" userId="S::zeyna.erdemoglu@fightforhumanity.org::bd1cec30-1bf3-4579-a469-5000e6a70b7a" providerId="AD" clId="Web-{D0CC62AA-C709-6CE7-3F21-6A7770B40CC1}" dt="2024-05-31T14:11:42.501" v="105" actId="20577"/>
        <pc:sldMkLst>
          <pc:docMk/>
          <pc:sldMk cId="0" sldId="263"/>
        </pc:sldMkLst>
        <pc:spChg chg="add mod">
          <ac:chgData name="Zeyna Erdemoglu" userId="S::zeyna.erdemoglu@fightforhumanity.org::bd1cec30-1bf3-4579-a469-5000e6a70b7a" providerId="AD" clId="Web-{D0CC62AA-C709-6CE7-3F21-6A7770B40CC1}" dt="2024-05-31T14:11:42.501" v="105" actId="20577"/>
          <ac:spMkLst>
            <pc:docMk/>
            <pc:sldMk cId="0" sldId="263"/>
            <ac:spMk id="4" creationId="{142A208F-556D-0F8C-1005-D98EB40FDAD0}"/>
          </ac:spMkLst>
        </pc:spChg>
      </pc:sldChg>
      <pc:sldChg chg="addSp modSp">
        <pc:chgData name="Zeyna Erdemoglu" userId="S::zeyna.erdemoglu@fightforhumanity.org::bd1cec30-1bf3-4579-a469-5000e6a70b7a" providerId="AD" clId="Web-{D0CC62AA-C709-6CE7-3F21-6A7770B40CC1}" dt="2024-05-31T14:12:08.517" v="110" actId="20577"/>
        <pc:sldMkLst>
          <pc:docMk/>
          <pc:sldMk cId="0" sldId="264"/>
        </pc:sldMkLst>
        <pc:spChg chg="add mod">
          <ac:chgData name="Zeyna Erdemoglu" userId="S::zeyna.erdemoglu@fightforhumanity.org::bd1cec30-1bf3-4579-a469-5000e6a70b7a" providerId="AD" clId="Web-{D0CC62AA-C709-6CE7-3F21-6A7770B40CC1}" dt="2024-05-31T14:12:08.517" v="110" actId="20577"/>
          <ac:spMkLst>
            <pc:docMk/>
            <pc:sldMk cId="0" sldId="264"/>
            <ac:spMk id="4" creationId="{F246279E-3B73-D201-9873-F21C551986DA}"/>
          </ac:spMkLst>
        </pc:spChg>
      </pc:sldChg>
      <pc:sldChg chg="modSp">
        <pc:chgData name="Zeyna Erdemoglu" userId="S::zeyna.erdemoglu@fightforhumanity.org::bd1cec30-1bf3-4579-a469-5000e6a70b7a" providerId="AD" clId="Web-{D0CC62AA-C709-6CE7-3F21-6A7770B40CC1}" dt="2024-05-31T14:12:19.940" v="115" actId="20577"/>
        <pc:sldMkLst>
          <pc:docMk/>
          <pc:sldMk cId="0" sldId="265"/>
        </pc:sldMkLst>
        <pc:spChg chg="mod">
          <ac:chgData name="Zeyna Erdemoglu" userId="S::zeyna.erdemoglu@fightforhumanity.org::bd1cec30-1bf3-4579-a469-5000e6a70b7a" providerId="AD" clId="Web-{D0CC62AA-C709-6CE7-3F21-6A7770B40CC1}" dt="2024-05-31T14:12:19.940" v="115" actId="20577"/>
          <ac:spMkLst>
            <pc:docMk/>
            <pc:sldMk cId="0" sldId="265"/>
            <ac:spMk id="7" creationId="{00000000-0000-0000-0000-000000000000}"/>
          </ac:spMkLst>
        </pc:spChg>
      </pc:sldChg>
      <pc:sldChg chg="modSp">
        <pc:chgData name="Zeyna Erdemoglu" userId="S::zeyna.erdemoglu@fightforhumanity.org::bd1cec30-1bf3-4579-a469-5000e6a70b7a" providerId="AD" clId="Web-{D0CC62AA-C709-6CE7-3F21-6A7770B40CC1}" dt="2024-05-31T14:12:26.440" v="119" actId="20577"/>
        <pc:sldMkLst>
          <pc:docMk/>
          <pc:sldMk cId="0" sldId="266"/>
        </pc:sldMkLst>
        <pc:spChg chg="mod">
          <ac:chgData name="Zeyna Erdemoglu" userId="S::zeyna.erdemoglu@fightforhumanity.org::bd1cec30-1bf3-4579-a469-5000e6a70b7a" providerId="AD" clId="Web-{D0CC62AA-C709-6CE7-3F21-6A7770B40CC1}" dt="2024-05-31T14:12:26.440" v="119" actId="20577"/>
          <ac:spMkLst>
            <pc:docMk/>
            <pc:sldMk cId="0" sldId="266"/>
            <ac:spMk id="4" creationId="{00000000-0000-0000-0000-000000000000}"/>
          </ac:spMkLst>
        </pc:spChg>
      </pc:sldChg>
      <pc:sldChg chg="modSp">
        <pc:chgData name="Zeyna Erdemoglu" userId="S::zeyna.erdemoglu@fightforhumanity.org::bd1cec30-1bf3-4579-a469-5000e6a70b7a" providerId="AD" clId="Web-{D0CC62AA-C709-6CE7-3F21-6A7770B40CC1}" dt="2024-05-31T14:12:32.018" v="121" actId="20577"/>
        <pc:sldMkLst>
          <pc:docMk/>
          <pc:sldMk cId="0" sldId="267"/>
        </pc:sldMkLst>
        <pc:spChg chg="mod">
          <ac:chgData name="Zeyna Erdemoglu" userId="S::zeyna.erdemoglu@fightforhumanity.org::bd1cec30-1bf3-4579-a469-5000e6a70b7a" providerId="AD" clId="Web-{D0CC62AA-C709-6CE7-3F21-6A7770B40CC1}" dt="2024-05-31T14:12:32.018" v="121" actId="20577"/>
          <ac:spMkLst>
            <pc:docMk/>
            <pc:sldMk cId="0" sldId="267"/>
            <ac:spMk id="8" creationId="{00000000-0000-0000-0000-000000000000}"/>
          </ac:spMkLst>
        </pc:spChg>
      </pc:sldChg>
      <pc:sldChg chg="modSp">
        <pc:chgData name="Zeyna Erdemoglu" userId="S::zeyna.erdemoglu@fightforhumanity.org::bd1cec30-1bf3-4579-a469-5000e6a70b7a" providerId="AD" clId="Web-{D0CC62AA-C709-6CE7-3F21-6A7770B40CC1}" dt="2024-05-31T14:12:36.065" v="123" actId="20577"/>
        <pc:sldMkLst>
          <pc:docMk/>
          <pc:sldMk cId="0" sldId="268"/>
        </pc:sldMkLst>
        <pc:spChg chg="mod">
          <ac:chgData name="Zeyna Erdemoglu" userId="S::zeyna.erdemoglu@fightforhumanity.org::bd1cec30-1bf3-4579-a469-5000e6a70b7a" providerId="AD" clId="Web-{D0CC62AA-C709-6CE7-3F21-6A7770B40CC1}" dt="2024-05-31T14:12:36.065" v="123" actId="20577"/>
          <ac:spMkLst>
            <pc:docMk/>
            <pc:sldMk cId="0" sldId="268"/>
            <ac:spMk id="8" creationId="{00000000-0000-0000-0000-000000000000}"/>
          </ac:spMkLst>
        </pc:spChg>
      </pc:sldChg>
      <pc:sldChg chg="modSp">
        <pc:chgData name="Zeyna Erdemoglu" userId="S::zeyna.erdemoglu@fightforhumanity.org::bd1cec30-1bf3-4579-a469-5000e6a70b7a" providerId="AD" clId="Web-{D0CC62AA-C709-6CE7-3F21-6A7770B40CC1}" dt="2024-05-31T14:12:40.253" v="125" actId="20577"/>
        <pc:sldMkLst>
          <pc:docMk/>
          <pc:sldMk cId="0" sldId="269"/>
        </pc:sldMkLst>
        <pc:spChg chg="mod">
          <ac:chgData name="Zeyna Erdemoglu" userId="S::zeyna.erdemoglu@fightforhumanity.org::bd1cec30-1bf3-4579-a469-5000e6a70b7a" providerId="AD" clId="Web-{D0CC62AA-C709-6CE7-3F21-6A7770B40CC1}" dt="2024-05-31T14:12:40.253" v="125" actId="20577"/>
          <ac:spMkLst>
            <pc:docMk/>
            <pc:sldMk cId="0" sldId="269"/>
            <ac:spMk id="7" creationId="{00000000-0000-0000-0000-000000000000}"/>
          </ac:spMkLst>
        </pc:spChg>
      </pc:sldChg>
      <pc:sldChg chg="modSp">
        <pc:chgData name="Zeyna Erdemoglu" userId="S::zeyna.erdemoglu@fightforhumanity.org::bd1cec30-1bf3-4579-a469-5000e6a70b7a" providerId="AD" clId="Web-{D0CC62AA-C709-6CE7-3F21-6A7770B40CC1}" dt="2024-05-31T14:12:54.003" v="130" actId="20577"/>
        <pc:sldMkLst>
          <pc:docMk/>
          <pc:sldMk cId="0" sldId="270"/>
        </pc:sldMkLst>
        <pc:spChg chg="mod">
          <ac:chgData name="Zeyna Erdemoglu" userId="S::zeyna.erdemoglu@fightforhumanity.org::bd1cec30-1bf3-4579-a469-5000e6a70b7a" providerId="AD" clId="Web-{D0CC62AA-C709-6CE7-3F21-6A7770B40CC1}" dt="2024-05-31T14:12:54.003" v="130" actId="20577"/>
          <ac:spMkLst>
            <pc:docMk/>
            <pc:sldMk cId="0" sldId="270"/>
            <ac:spMk id="4" creationId="{00000000-0000-0000-0000-000000000000}"/>
          </ac:spMkLst>
        </pc:spChg>
      </pc:sldChg>
      <pc:sldChg chg="modSp">
        <pc:chgData name="Zeyna Erdemoglu" userId="S::zeyna.erdemoglu@fightforhumanity.org::bd1cec30-1bf3-4579-a469-5000e6a70b7a" providerId="AD" clId="Web-{D0CC62AA-C709-6CE7-3F21-6A7770B40CC1}" dt="2024-05-31T14:13:00.331" v="133" actId="20577"/>
        <pc:sldMkLst>
          <pc:docMk/>
          <pc:sldMk cId="0" sldId="271"/>
        </pc:sldMkLst>
        <pc:spChg chg="mod">
          <ac:chgData name="Zeyna Erdemoglu" userId="S::zeyna.erdemoglu@fightforhumanity.org::bd1cec30-1bf3-4579-a469-5000e6a70b7a" providerId="AD" clId="Web-{D0CC62AA-C709-6CE7-3F21-6A7770B40CC1}" dt="2024-05-31T14:13:00.331" v="133" actId="20577"/>
          <ac:spMkLst>
            <pc:docMk/>
            <pc:sldMk cId="0" sldId="271"/>
            <ac:spMk id="9" creationId="{00000000-0000-0000-0000-000000000000}"/>
          </ac:spMkLst>
        </pc:spChg>
      </pc:sldChg>
      <pc:sldChg chg="modSp">
        <pc:chgData name="Zeyna Erdemoglu" userId="S::zeyna.erdemoglu@fightforhumanity.org::bd1cec30-1bf3-4579-a469-5000e6a70b7a" providerId="AD" clId="Web-{D0CC62AA-C709-6CE7-3F21-6A7770B40CC1}" dt="2024-05-31T14:13:06.332" v="136" actId="20577"/>
        <pc:sldMkLst>
          <pc:docMk/>
          <pc:sldMk cId="0" sldId="272"/>
        </pc:sldMkLst>
        <pc:spChg chg="mod">
          <ac:chgData name="Zeyna Erdemoglu" userId="S::zeyna.erdemoglu@fightforhumanity.org::bd1cec30-1bf3-4579-a469-5000e6a70b7a" providerId="AD" clId="Web-{D0CC62AA-C709-6CE7-3F21-6A7770B40CC1}" dt="2024-05-31T14:13:06.332" v="136" actId="20577"/>
          <ac:spMkLst>
            <pc:docMk/>
            <pc:sldMk cId="0" sldId="272"/>
            <ac:spMk id="6" creationId="{00000000-0000-0000-0000-000000000000}"/>
          </ac:spMkLst>
        </pc:spChg>
      </pc:sldChg>
      <pc:sldChg chg="modSp">
        <pc:chgData name="Zeyna Erdemoglu" userId="S::zeyna.erdemoglu@fightforhumanity.org::bd1cec30-1bf3-4579-a469-5000e6a70b7a" providerId="AD" clId="Web-{D0CC62AA-C709-6CE7-3F21-6A7770B40CC1}" dt="2024-05-31T14:13:11.379" v="139" actId="20577"/>
        <pc:sldMkLst>
          <pc:docMk/>
          <pc:sldMk cId="0" sldId="273"/>
        </pc:sldMkLst>
        <pc:spChg chg="mod">
          <ac:chgData name="Zeyna Erdemoglu" userId="S::zeyna.erdemoglu@fightforhumanity.org::bd1cec30-1bf3-4579-a469-5000e6a70b7a" providerId="AD" clId="Web-{D0CC62AA-C709-6CE7-3F21-6A7770B40CC1}" dt="2024-05-31T14:13:11.379" v="139" actId="20577"/>
          <ac:spMkLst>
            <pc:docMk/>
            <pc:sldMk cId="0" sldId="273"/>
            <ac:spMk id="6" creationId="{00000000-0000-0000-0000-000000000000}"/>
          </ac:spMkLst>
        </pc:spChg>
      </pc:sldChg>
      <pc:sldChg chg="modSp">
        <pc:chgData name="Zeyna Erdemoglu" userId="S::zeyna.erdemoglu@fightforhumanity.org::bd1cec30-1bf3-4579-a469-5000e6a70b7a" providerId="AD" clId="Web-{D0CC62AA-C709-6CE7-3F21-6A7770B40CC1}" dt="2024-05-31T14:13:16.879" v="142" actId="20577"/>
        <pc:sldMkLst>
          <pc:docMk/>
          <pc:sldMk cId="0" sldId="274"/>
        </pc:sldMkLst>
        <pc:spChg chg="mod">
          <ac:chgData name="Zeyna Erdemoglu" userId="S::zeyna.erdemoglu@fightforhumanity.org::bd1cec30-1bf3-4579-a469-5000e6a70b7a" providerId="AD" clId="Web-{D0CC62AA-C709-6CE7-3F21-6A7770B40CC1}" dt="2024-05-31T14:13:16.879" v="142" actId="20577"/>
          <ac:spMkLst>
            <pc:docMk/>
            <pc:sldMk cId="0" sldId="274"/>
            <ac:spMk id="14" creationId="{00000000-0000-0000-0000-000000000000}"/>
          </ac:spMkLst>
        </pc:spChg>
      </pc:sldChg>
      <pc:sldChg chg="modSp">
        <pc:chgData name="Zeyna Erdemoglu" userId="S::zeyna.erdemoglu@fightforhumanity.org::bd1cec30-1bf3-4579-a469-5000e6a70b7a" providerId="AD" clId="Web-{D0CC62AA-C709-6CE7-3F21-6A7770B40CC1}" dt="2024-05-31T14:13:23.973" v="144" actId="20577"/>
        <pc:sldMkLst>
          <pc:docMk/>
          <pc:sldMk cId="0" sldId="275"/>
        </pc:sldMkLst>
        <pc:spChg chg="mod">
          <ac:chgData name="Zeyna Erdemoglu" userId="S::zeyna.erdemoglu@fightforhumanity.org::bd1cec30-1bf3-4579-a469-5000e6a70b7a" providerId="AD" clId="Web-{D0CC62AA-C709-6CE7-3F21-6A7770B40CC1}" dt="2024-05-31T14:13:23.973" v="144" actId="20577"/>
          <ac:spMkLst>
            <pc:docMk/>
            <pc:sldMk cId="0" sldId="275"/>
            <ac:spMk id="15" creationId="{00000000-0000-0000-0000-000000000000}"/>
          </ac:spMkLst>
        </pc:spChg>
      </pc:sldChg>
      <pc:sldChg chg="modSp">
        <pc:chgData name="Zeyna Erdemoglu" userId="S::zeyna.erdemoglu@fightforhumanity.org::bd1cec30-1bf3-4579-a469-5000e6a70b7a" providerId="AD" clId="Web-{D0CC62AA-C709-6CE7-3F21-6A7770B40CC1}" dt="2024-05-31T14:18:32.937" v="176" actId="20577"/>
        <pc:sldMkLst>
          <pc:docMk/>
          <pc:sldMk cId="0" sldId="276"/>
        </pc:sldMkLst>
        <pc:spChg chg="mod">
          <ac:chgData name="Zeyna Erdemoglu" userId="S::zeyna.erdemoglu@fightforhumanity.org::bd1cec30-1bf3-4579-a469-5000e6a70b7a" providerId="AD" clId="Web-{D0CC62AA-C709-6CE7-3F21-6A7770B40CC1}" dt="2024-05-31T14:18:32.937" v="176" actId="20577"/>
          <ac:spMkLst>
            <pc:docMk/>
            <pc:sldMk cId="0" sldId="276"/>
            <ac:spMk id="6" creationId="{00000000-0000-0000-0000-000000000000}"/>
          </ac:spMkLst>
        </pc:spChg>
      </pc:sldChg>
      <pc:sldChg chg="modSp">
        <pc:chgData name="Zeyna Erdemoglu" userId="S::zeyna.erdemoglu@fightforhumanity.org::bd1cec30-1bf3-4579-a469-5000e6a70b7a" providerId="AD" clId="Web-{D0CC62AA-C709-6CE7-3F21-6A7770B40CC1}" dt="2024-05-31T14:18:36.780" v="177" actId="20577"/>
        <pc:sldMkLst>
          <pc:docMk/>
          <pc:sldMk cId="0" sldId="277"/>
        </pc:sldMkLst>
        <pc:spChg chg="mod">
          <ac:chgData name="Zeyna Erdemoglu" userId="S::zeyna.erdemoglu@fightforhumanity.org::bd1cec30-1bf3-4579-a469-5000e6a70b7a" providerId="AD" clId="Web-{D0CC62AA-C709-6CE7-3F21-6A7770B40CC1}" dt="2024-05-31T14:18:36.780" v="177" actId="20577"/>
          <ac:spMkLst>
            <pc:docMk/>
            <pc:sldMk cId="0" sldId="277"/>
            <ac:spMk id="6" creationId="{00000000-0000-0000-0000-000000000000}"/>
          </ac:spMkLst>
        </pc:spChg>
      </pc:sldChg>
      <pc:sldChg chg="modSp">
        <pc:chgData name="Zeyna Erdemoglu" userId="S::zeyna.erdemoglu@fightforhumanity.org::bd1cec30-1bf3-4579-a469-5000e6a70b7a" providerId="AD" clId="Web-{D0CC62AA-C709-6CE7-3F21-6A7770B40CC1}" dt="2024-05-31T14:18:40.874" v="178" actId="20577"/>
        <pc:sldMkLst>
          <pc:docMk/>
          <pc:sldMk cId="0" sldId="278"/>
        </pc:sldMkLst>
        <pc:spChg chg="mod">
          <ac:chgData name="Zeyna Erdemoglu" userId="S::zeyna.erdemoglu@fightforhumanity.org::bd1cec30-1bf3-4579-a469-5000e6a70b7a" providerId="AD" clId="Web-{D0CC62AA-C709-6CE7-3F21-6A7770B40CC1}" dt="2024-05-31T14:18:40.874" v="178" actId="20577"/>
          <ac:spMkLst>
            <pc:docMk/>
            <pc:sldMk cId="0" sldId="278"/>
            <ac:spMk id="7" creationId="{00000000-0000-0000-0000-000000000000}"/>
          </ac:spMkLst>
        </pc:spChg>
      </pc:sldChg>
      <pc:sldChg chg="addSp delSp modSp add ord replId modNotes">
        <pc:chgData name="Zeyna Erdemoglu" userId="S::zeyna.erdemoglu@fightforhumanity.org::bd1cec30-1bf3-4579-a469-5000e6a70b7a" providerId="AD" clId="Web-{D0CC62AA-C709-6CE7-3F21-6A7770B40CC1}" dt="2024-05-31T14:12:14.330" v="113" actId="20577"/>
        <pc:sldMkLst>
          <pc:docMk/>
          <pc:sldMk cId="1200117293" sldId="280"/>
        </pc:sldMkLst>
        <pc:spChg chg="del">
          <ac:chgData name="Zeyna Erdemoglu" userId="S::zeyna.erdemoglu@fightforhumanity.org::bd1cec30-1bf3-4579-a469-5000e6a70b7a" providerId="AD" clId="Web-{D0CC62AA-C709-6CE7-3F21-6A7770B40CC1}" dt="2024-05-31T14:04:15.251" v="6"/>
          <ac:spMkLst>
            <pc:docMk/>
            <pc:sldMk cId="1200117293" sldId="280"/>
            <ac:spMk id="5" creationId="{00000000-0000-0000-0000-000000000000}"/>
          </ac:spMkLst>
        </pc:spChg>
        <pc:spChg chg="del">
          <ac:chgData name="Zeyna Erdemoglu" userId="S::zeyna.erdemoglu@fightforhumanity.org::bd1cec30-1bf3-4579-a469-5000e6a70b7a" providerId="AD" clId="Web-{D0CC62AA-C709-6CE7-3F21-6A7770B40CC1}" dt="2024-05-31T14:05:04.159" v="27"/>
          <ac:spMkLst>
            <pc:docMk/>
            <pc:sldMk cId="1200117293" sldId="280"/>
            <ac:spMk id="6" creationId="{00000000-0000-0000-0000-000000000000}"/>
          </ac:spMkLst>
        </pc:spChg>
        <pc:spChg chg="mod">
          <ac:chgData name="Zeyna Erdemoglu" userId="S::zeyna.erdemoglu@fightforhumanity.org::bd1cec30-1bf3-4579-a469-5000e6a70b7a" providerId="AD" clId="Web-{D0CC62AA-C709-6CE7-3F21-6A7770B40CC1}" dt="2024-05-31T14:08:10.181" v="69" actId="1076"/>
          <ac:spMkLst>
            <pc:docMk/>
            <pc:sldMk cId="1200117293" sldId="280"/>
            <ac:spMk id="7" creationId="{00000000-0000-0000-0000-000000000000}"/>
          </ac:spMkLst>
        </pc:spChg>
        <pc:spChg chg="mod">
          <ac:chgData name="Zeyna Erdemoglu" userId="S::zeyna.erdemoglu@fightforhumanity.org::bd1cec30-1bf3-4579-a469-5000e6a70b7a" providerId="AD" clId="Web-{D0CC62AA-C709-6CE7-3F21-6A7770B40CC1}" dt="2024-05-31T14:12:14.330" v="113" actId="20577"/>
          <ac:spMkLst>
            <pc:docMk/>
            <pc:sldMk cId="1200117293" sldId="280"/>
            <ac:spMk id="8" creationId="{00000000-0000-0000-0000-000000000000}"/>
          </ac:spMkLst>
        </pc:spChg>
        <pc:spChg chg="add mod">
          <ac:chgData name="Zeyna Erdemoglu" userId="S::zeyna.erdemoglu@fightforhumanity.org::bd1cec30-1bf3-4579-a469-5000e6a70b7a" providerId="AD" clId="Web-{D0CC62AA-C709-6CE7-3F21-6A7770B40CC1}" dt="2024-05-31T14:08:56.136" v="86" actId="1076"/>
          <ac:spMkLst>
            <pc:docMk/>
            <pc:sldMk cId="1200117293" sldId="280"/>
            <ac:spMk id="9" creationId="{5EBFD73A-8505-CF81-B726-A093030C6BFB}"/>
          </ac:spMkLst>
        </pc:spChg>
        <pc:grpChg chg="add mod">
          <ac:chgData name="Zeyna Erdemoglu" userId="S::zeyna.erdemoglu@fightforhumanity.org::bd1cec30-1bf3-4579-a469-5000e6a70b7a" providerId="AD" clId="Web-{D0CC62AA-C709-6CE7-3F21-6A7770B40CC1}" dt="2024-05-31T14:08:44.604" v="84" actId="1076"/>
          <ac:grpSpMkLst>
            <pc:docMk/>
            <pc:sldMk cId="1200117293" sldId="280"/>
            <ac:grpSpMk id="10" creationId="{488554C4-0783-5AE3-4978-9B4791049EBA}"/>
          </ac:grpSpMkLst>
        </pc:grpChg>
      </pc:sldChg>
      <pc:sldChg chg="addSp delSp modSp new mod setBg">
        <pc:chgData name="Zeyna Erdemoglu" userId="S::zeyna.erdemoglu@fightforhumanity.org::bd1cec30-1bf3-4579-a469-5000e6a70b7a" providerId="AD" clId="Web-{D0CC62AA-C709-6CE7-3F21-6A7770B40CC1}" dt="2024-05-31T14:18:23.124" v="175" actId="20577"/>
        <pc:sldMkLst>
          <pc:docMk/>
          <pc:sldMk cId="2431678557" sldId="281"/>
        </pc:sldMkLst>
        <pc:spChg chg="add mod">
          <ac:chgData name="Zeyna Erdemoglu" userId="S::zeyna.erdemoglu@fightforhumanity.org::bd1cec30-1bf3-4579-a469-5000e6a70b7a" providerId="AD" clId="Web-{D0CC62AA-C709-6CE7-3F21-6A7770B40CC1}" dt="2024-05-31T14:18:23.124" v="175" actId="20577"/>
          <ac:spMkLst>
            <pc:docMk/>
            <pc:sldMk cId="2431678557" sldId="281"/>
            <ac:spMk id="3" creationId="{10F23EB5-7487-FDDD-8322-D621B345A726}"/>
          </ac:spMkLst>
        </pc:spChg>
        <pc:grpChg chg="add del">
          <ac:chgData name="Zeyna Erdemoglu" userId="S::zeyna.erdemoglu@fightforhumanity.org::bd1cec30-1bf3-4579-a469-5000e6a70b7a" providerId="AD" clId="Web-{D0CC62AA-C709-6CE7-3F21-6A7770B40CC1}" dt="2024-05-31T14:17:52.513" v="168"/>
          <ac:grpSpMkLst>
            <pc:docMk/>
            <pc:sldMk cId="2431678557" sldId="281"/>
            <ac:grpSpMk id="7" creationId="{723C66ED-DBBF-12CA-7F5E-813E0E7D036A}"/>
          </ac:grpSpMkLst>
        </pc:grpChg>
        <pc:picChg chg="add mod">
          <ac:chgData name="Zeyna Erdemoglu" userId="S::zeyna.erdemoglu@fightforhumanity.org::bd1cec30-1bf3-4579-a469-5000e6a70b7a" providerId="AD" clId="Web-{D0CC62AA-C709-6CE7-3F21-6A7770B40CC1}" dt="2024-05-31T14:18:01.482" v="171" actId="1076"/>
          <ac:picMkLst>
            <pc:docMk/>
            <pc:sldMk cId="2431678557" sldId="281"/>
            <ac:picMk id="2" creationId="{46DE6B86-BFBA-DAD1-56F5-F82E53171280}"/>
          </ac:picMkLst>
        </pc:picChg>
      </pc:sldChg>
    </pc:docChg>
  </pc:docChgLst>
  <pc:docChgLst>
    <pc:chgData name="Pascal  Bongard" userId="S::pascal.bongard@fightforhumanity.org::0b682342-0107-4a83-9ab4-89341b237cf0" providerId="AD" clId="Web-{664874E0-0607-6A89-21AF-58C9FC664450}"/>
    <pc:docChg chg="modSld">
      <pc:chgData name="Pascal  Bongard" userId="S::pascal.bongard@fightforhumanity.org::0b682342-0107-4a83-9ab4-89341b237cf0" providerId="AD" clId="Web-{664874E0-0607-6A89-21AF-58C9FC664450}" dt="2024-05-31T13:57:39.813" v="1" actId="20577"/>
      <pc:docMkLst>
        <pc:docMk/>
      </pc:docMkLst>
      <pc:sldChg chg="modSp">
        <pc:chgData name="Pascal  Bongard" userId="S::pascal.bongard@fightforhumanity.org::0b682342-0107-4a83-9ab4-89341b237cf0" providerId="AD" clId="Web-{664874E0-0607-6A89-21AF-58C9FC664450}" dt="2024-05-31T13:57:39.813" v="1" actId="20577"/>
        <pc:sldMkLst>
          <pc:docMk/>
          <pc:sldMk cId="0" sldId="256"/>
        </pc:sldMkLst>
        <pc:spChg chg="mod">
          <ac:chgData name="Pascal  Bongard" userId="S::pascal.bongard@fightforhumanity.org::0b682342-0107-4a83-9ab4-89341b237cf0" providerId="AD" clId="Web-{664874E0-0607-6A89-21AF-58C9FC664450}" dt="2024-05-31T13:57:39.813" v="1" actId="20577"/>
          <ac:spMkLst>
            <pc:docMk/>
            <pc:sldMk cId="0" sldId="256"/>
            <ac:spMk id="6" creationId="{00000000-0000-0000-0000-000000000000}"/>
          </ac:spMkLst>
        </pc:spChg>
      </pc:sldChg>
    </pc:docChg>
  </pc:docChgLst>
  <pc:docChgLst>
    <pc:chgData name="Pascal  Bongard" userId="S::pascal.bongard@fightforhumanity.org::0b682342-0107-4a83-9ab4-89341b237cf0" providerId="AD" clId="Web-{0D740F2C-A49A-72D2-4F91-1BF987B5A16A}"/>
    <pc:docChg chg="modSld">
      <pc:chgData name="Pascal  Bongard" userId="S::pascal.bongard@fightforhumanity.org::0b682342-0107-4a83-9ab4-89341b237cf0" providerId="AD" clId="Web-{0D740F2C-A49A-72D2-4F91-1BF987B5A16A}" dt="2024-06-03T06:45:07.917" v="4" actId="20577"/>
      <pc:docMkLst>
        <pc:docMk/>
      </pc:docMkLst>
      <pc:sldChg chg="modSp">
        <pc:chgData name="Pascal  Bongard" userId="S::pascal.bongard@fightforhumanity.org::0b682342-0107-4a83-9ab4-89341b237cf0" providerId="AD" clId="Web-{0D740F2C-A49A-72D2-4F91-1BF987B5A16A}" dt="2024-06-03T06:45:07.917" v="4" actId="20577"/>
        <pc:sldMkLst>
          <pc:docMk/>
          <pc:sldMk cId="0" sldId="277"/>
        </pc:sldMkLst>
        <pc:spChg chg="mod">
          <ac:chgData name="Pascal  Bongard" userId="S::pascal.bongard@fightforhumanity.org::0b682342-0107-4a83-9ab4-89341b237cf0" providerId="AD" clId="Web-{0D740F2C-A49A-72D2-4F91-1BF987B5A16A}" dt="2024-06-03T06:45:07.917" v="4" actId="20577"/>
          <ac:spMkLst>
            <pc:docMk/>
            <pc:sldMk cId="0" sldId="277"/>
            <ac:spMk id="8" creationId="{00000000-0000-0000-0000-000000000000}"/>
          </ac:spMkLst>
        </pc:spChg>
      </pc:sldChg>
    </pc:docChg>
  </pc:docChgLst>
  <pc:docChgLst>
    <pc:chgData name="Pascal  Bongard" userId="S::pascal.bongard@fightforhumanity.org::0b682342-0107-4a83-9ab4-89341b237cf0" providerId="AD" clId="Web-{4433219B-A3BD-71A7-522B-AE87E361040D}"/>
    <pc:docChg chg="modSld">
      <pc:chgData name="Pascal  Bongard" userId="S::pascal.bongard@fightforhumanity.org::0b682342-0107-4a83-9ab4-89341b237cf0" providerId="AD" clId="Web-{4433219B-A3BD-71A7-522B-AE87E361040D}" dt="2024-06-03T10:46:17.049" v="1" actId="20577"/>
      <pc:docMkLst>
        <pc:docMk/>
      </pc:docMkLst>
      <pc:sldChg chg="modSp">
        <pc:chgData name="Pascal  Bongard" userId="S::pascal.bongard@fightforhumanity.org::0b682342-0107-4a83-9ab4-89341b237cf0" providerId="AD" clId="Web-{4433219B-A3BD-71A7-522B-AE87E361040D}" dt="2024-06-03T10:46:17.049" v="1" actId="20577"/>
        <pc:sldMkLst>
          <pc:docMk/>
          <pc:sldMk cId="0" sldId="267"/>
        </pc:sldMkLst>
        <pc:spChg chg="mod">
          <ac:chgData name="Pascal  Bongard" userId="S::pascal.bongard@fightforhumanity.org::0b682342-0107-4a83-9ab4-89341b237cf0" providerId="AD" clId="Web-{4433219B-A3BD-71A7-522B-AE87E361040D}" dt="2024-06-03T10:46:17.049" v="1" actId="20577"/>
          <ac:spMkLst>
            <pc:docMk/>
            <pc:sldMk cId="0" sldId="267"/>
            <ac:spMk id="6" creationId="{00000000-0000-0000-0000-000000000000}"/>
          </ac:spMkLst>
        </pc:spChg>
      </pc:sldChg>
    </pc:docChg>
  </pc:docChgLst>
  <pc:docChgLst>
    <pc:chgData name="Pascal  Bongard" userId="S::pascal.bongard@fightforhumanity.org::0b682342-0107-4a83-9ab4-89341b237cf0" providerId="AD" clId="Web-{DF320958-8B85-C6DF-68C6-8EAF4D28E3EC}"/>
    <pc:docChg chg="modSld">
      <pc:chgData name="Pascal  Bongard" userId="S::pascal.bongard@fightforhumanity.org::0b682342-0107-4a83-9ab4-89341b237cf0" providerId="AD" clId="Web-{DF320958-8B85-C6DF-68C6-8EAF4D28E3EC}" dt="2024-06-03T08:30:32.387" v="0" actId="20577"/>
      <pc:docMkLst>
        <pc:docMk/>
      </pc:docMkLst>
      <pc:sldChg chg="modSp">
        <pc:chgData name="Pascal  Bongard" userId="S::pascal.bongard@fightforhumanity.org::0b682342-0107-4a83-9ab4-89341b237cf0" providerId="AD" clId="Web-{DF320958-8B85-C6DF-68C6-8EAF4D28E3EC}" dt="2024-06-03T08:30:32.387" v="0" actId="20577"/>
        <pc:sldMkLst>
          <pc:docMk/>
          <pc:sldMk cId="0" sldId="256"/>
        </pc:sldMkLst>
        <pc:spChg chg="mod">
          <ac:chgData name="Pascal  Bongard" userId="S::pascal.bongard@fightforhumanity.org::0b682342-0107-4a83-9ab4-89341b237cf0" providerId="AD" clId="Web-{DF320958-8B85-C6DF-68C6-8EAF4D28E3EC}" dt="2024-06-03T08:30:32.387" v="0" actId="20577"/>
          <ac:spMkLst>
            <pc:docMk/>
            <pc:sldMk cId="0" sldId="256"/>
            <ac:spMk id="6" creationId="{00000000-0000-0000-0000-000000000000}"/>
          </ac:spMkLst>
        </pc:spChg>
      </pc:sldChg>
    </pc:docChg>
  </pc:docChgLst>
  <pc:docChgLst>
    <pc:chgData name="Anki Sjöberg" userId="239c0786-fded-44c9-9289-6e10d66b746e" providerId="ADAL" clId="{C21DE2A7-83D5-DD4E-8AC4-3676CF53875B}"/>
    <pc:docChg chg="modSld">
      <pc:chgData name="Anki Sjöberg" userId="239c0786-fded-44c9-9289-6e10d66b746e" providerId="ADAL" clId="{C21DE2A7-83D5-DD4E-8AC4-3676CF53875B}" dt="2024-05-31T09:06:41.677" v="0" actId="20577"/>
      <pc:docMkLst>
        <pc:docMk/>
      </pc:docMkLst>
      <pc:sldChg chg="modSp mod">
        <pc:chgData name="Anki Sjöberg" userId="239c0786-fded-44c9-9289-6e10d66b746e" providerId="ADAL" clId="{C21DE2A7-83D5-DD4E-8AC4-3676CF53875B}" dt="2024-05-31T09:06:41.677" v="0" actId="20577"/>
        <pc:sldMkLst>
          <pc:docMk/>
          <pc:sldMk cId="0" sldId="271"/>
        </pc:sldMkLst>
        <pc:spChg chg="mod">
          <ac:chgData name="Anki Sjöberg" userId="239c0786-fded-44c9-9289-6e10d66b746e" providerId="ADAL" clId="{C21DE2A7-83D5-DD4E-8AC4-3676CF53875B}" dt="2024-05-31T09:06:41.677" v="0" actId="20577"/>
          <ac:spMkLst>
            <pc:docMk/>
            <pc:sldMk cId="0" sldId="271"/>
            <ac:spMk id="5" creationId="{00000000-0000-0000-0000-000000000000}"/>
          </ac:spMkLst>
        </pc:spChg>
      </pc:sldChg>
    </pc:docChg>
  </pc:docChgLst>
  <pc:docChgLst>
    <pc:chgData name="Pascal  Bongard" userId="S::pascal.bongard@fightforhumanity.org::0b682342-0107-4a83-9ab4-89341b237cf0" providerId="AD" clId="Web-{AD501794-84E7-2459-A4CC-0D7D50568FBB}"/>
    <pc:docChg chg="modSld">
      <pc:chgData name="Pascal  Bongard" userId="S::pascal.bongard@fightforhumanity.org::0b682342-0107-4a83-9ab4-89341b237cf0" providerId="AD" clId="Web-{AD501794-84E7-2459-A4CC-0D7D50568FBB}" dt="2024-05-31T15:16:00.934" v="24"/>
      <pc:docMkLst>
        <pc:docMk/>
      </pc:docMkLst>
      <pc:sldChg chg="modNotes">
        <pc:chgData name="Pascal  Bongard" userId="S::pascal.bongard@fightforhumanity.org::0b682342-0107-4a83-9ab4-89341b237cf0" providerId="AD" clId="Web-{AD501794-84E7-2459-A4CC-0D7D50568FBB}" dt="2024-05-31T15:15:47.168" v="15"/>
        <pc:sldMkLst>
          <pc:docMk/>
          <pc:sldMk cId="0" sldId="268"/>
        </pc:sldMkLst>
      </pc:sldChg>
      <pc:sldChg chg="modNotes">
        <pc:chgData name="Pascal  Bongard" userId="S::pascal.bongard@fightforhumanity.org::0b682342-0107-4a83-9ab4-89341b237cf0" providerId="AD" clId="Web-{AD501794-84E7-2459-A4CC-0D7D50568FBB}" dt="2024-05-31T15:16:00.934" v="24"/>
        <pc:sldMkLst>
          <pc:docMk/>
          <pc:sldMk cId="0" sldId="276"/>
        </pc:sldMkLst>
      </pc:sldChg>
    </pc:docChg>
  </pc:docChgLst>
  <pc:docChgLst>
    <pc:chgData name="Pascal  Bongard" userId="S::pascal.bongard@fightforhumanity.org::0b682342-0107-4a83-9ab4-89341b237cf0" providerId="AD" clId="Web-{03FE9C78-4998-468E-C4DA-2295C1C912CC}"/>
    <pc:docChg chg="modSld">
      <pc:chgData name="Pascal  Bongard" userId="S::pascal.bongard@fightforhumanity.org::0b682342-0107-4a83-9ab4-89341b237cf0" providerId="AD" clId="Web-{03FE9C78-4998-468E-C4DA-2295C1C912CC}" dt="2024-06-04T07:13:08.906" v="0"/>
      <pc:docMkLst>
        <pc:docMk/>
      </pc:docMkLst>
      <pc:sldChg chg="modNotes">
        <pc:chgData name="Pascal  Bongard" userId="S::pascal.bongard@fightforhumanity.org::0b682342-0107-4a83-9ab4-89341b237cf0" providerId="AD" clId="Web-{03FE9C78-4998-468E-C4DA-2295C1C912CC}" dt="2024-06-04T07:13:08.906" v="0"/>
        <pc:sldMkLst>
          <pc:docMk/>
          <pc:sldMk cId="0" sldId="274"/>
        </pc:sldMkLst>
      </pc:sldChg>
    </pc:docChg>
  </pc:docChgLst>
  <pc:docChgLst>
    <pc:chgData name="Anki Sjöberg" userId="239c0786-fded-44c9-9289-6e10d66b746e" providerId="ADAL" clId="{5119A9FE-345F-4646-B6B1-1D86E9561090}"/>
    <pc:docChg chg="undo custSel modSld">
      <pc:chgData name="Anki Sjöberg" userId="239c0786-fded-44c9-9289-6e10d66b746e" providerId="ADAL" clId="{5119A9FE-345F-4646-B6B1-1D86E9561090}" dt="2024-06-03T07:28:29.950" v="286" actId="20577"/>
      <pc:docMkLst>
        <pc:docMk/>
      </pc:docMkLst>
      <pc:sldChg chg="modSp mod modAnim">
        <pc:chgData name="Anki Sjöberg" userId="239c0786-fded-44c9-9289-6e10d66b746e" providerId="ADAL" clId="{5119A9FE-345F-4646-B6B1-1D86E9561090}" dt="2024-06-03T06:28:49.216" v="127" actId="20577"/>
        <pc:sldMkLst>
          <pc:docMk/>
          <pc:sldMk cId="0" sldId="256"/>
        </pc:sldMkLst>
        <pc:spChg chg="mod">
          <ac:chgData name="Anki Sjöberg" userId="239c0786-fded-44c9-9289-6e10d66b746e" providerId="ADAL" clId="{5119A9FE-345F-4646-B6B1-1D86E9561090}" dt="2024-06-03T06:28:49.216" v="127" actId="20577"/>
          <ac:spMkLst>
            <pc:docMk/>
            <pc:sldMk cId="0" sldId="256"/>
            <ac:spMk id="4" creationId="{00000000-0000-0000-0000-000000000000}"/>
          </ac:spMkLst>
        </pc:spChg>
      </pc:sldChg>
      <pc:sldChg chg="modAnim">
        <pc:chgData name="Anki Sjöberg" userId="239c0786-fded-44c9-9289-6e10d66b746e" providerId="ADAL" clId="{5119A9FE-345F-4646-B6B1-1D86E9561090}" dt="2024-06-03T06:18:46.805" v="2"/>
        <pc:sldMkLst>
          <pc:docMk/>
          <pc:sldMk cId="0" sldId="257"/>
        </pc:sldMkLst>
      </pc:sldChg>
      <pc:sldChg chg="modSp modAnim modNotesTx">
        <pc:chgData name="Anki Sjöberg" userId="239c0786-fded-44c9-9289-6e10d66b746e" providerId="ADAL" clId="{5119A9FE-345F-4646-B6B1-1D86E9561090}" dt="2024-06-03T07:28:29.950" v="286" actId="20577"/>
        <pc:sldMkLst>
          <pc:docMk/>
          <pc:sldMk cId="0" sldId="258"/>
        </pc:sldMkLst>
        <pc:spChg chg="mod">
          <ac:chgData name="Anki Sjöberg" userId="239c0786-fded-44c9-9289-6e10d66b746e" providerId="ADAL" clId="{5119A9FE-345F-4646-B6B1-1D86E9561090}" dt="2024-06-03T06:22:51.324" v="44" actId="20577"/>
          <ac:spMkLst>
            <pc:docMk/>
            <pc:sldMk cId="0" sldId="258"/>
            <ac:spMk id="7" creationId="{00000000-0000-0000-0000-000000000000}"/>
          </ac:spMkLst>
        </pc:spChg>
      </pc:sldChg>
      <pc:sldChg chg="modAnim">
        <pc:chgData name="Anki Sjöberg" userId="239c0786-fded-44c9-9289-6e10d66b746e" providerId="ADAL" clId="{5119A9FE-345F-4646-B6B1-1D86E9561090}" dt="2024-06-03T06:19:15.861" v="8"/>
        <pc:sldMkLst>
          <pc:docMk/>
          <pc:sldMk cId="0" sldId="259"/>
        </pc:sldMkLst>
      </pc:sldChg>
      <pc:sldChg chg="modSp mod modAnim">
        <pc:chgData name="Anki Sjöberg" userId="239c0786-fded-44c9-9289-6e10d66b746e" providerId="ADAL" clId="{5119A9FE-345F-4646-B6B1-1D86E9561090}" dt="2024-06-03T06:20:10.658" v="17"/>
        <pc:sldMkLst>
          <pc:docMk/>
          <pc:sldMk cId="0" sldId="260"/>
        </pc:sldMkLst>
        <pc:spChg chg="mod">
          <ac:chgData name="Anki Sjöberg" userId="239c0786-fded-44c9-9289-6e10d66b746e" providerId="ADAL" clId="{5119A9FE-345F-4646-B6B1-1D86E9561090}" dt="2024-06-03T06:20:02.728" v="15" actId="1076"/>
          <ac:spMkLst>
            <pc:docMk/>
            <pc:sldMk cId="0" sldId="260"/>
            <ac:spMk id="5" creationId="{00000000-0000-0000-0000-000000000000}"/>
          </ac:spMkLst>
        </pc:spChg>
      </pc:sldChg>
      <pc:sldChg chg="modAnim">
        <pc:chgData name="Anki Sjöberg" userId="239c0786-fded-44c9-9289-6e10d66b746e" providerId="ADAL" clId="{5119A9FE-345F-4646-B6B1-1D86E9561090}" dt="2024-06-03T06:20:16.076" v="18"/>
        <pc:sldMkLst>
          <pc:docMk/>
          <pc:sldMk cId="0" sldId="261"/>
        </pc:sldMkLst>
      </pc:sldChg>
      <pc:sldChg chg="modSp mod modAnim">
        <pc:chgData name="Anki Sjöberg" userId="239c0786-fded-44c9-9289-6e10d66b746e" providerId="ADAL" clId="{5119A9FE-345F-4646-B6B1-1D86E9561090}" dt="2024-06-03T06:29:54.134" v="129" actId="20577"/>
        <pc:sldMkLst>
          <pc:docMk/>
          <pc:sldMk cId="0" sldId="262"/>
        </pc:sldMkLst>
        <pc:spChg chg="mod">
          <ac:chgData name="Anki Sjöberg" userId="239c0786-fded-44c9-9289-6e10d66b746e" providerId="ADAL" clId="{5119A9FE-345F-4646-B6B1-1D86E9561090}" dt="2024-06-03T06:23:44.229" v="64" actId="20577"/>
          <ac:spMkLst>
            <pc:docMk/>
            <pc:sldMk cId="0" sldId="262"/>
            <ac:spMk id="3" creationId="{00000000-0000-0000-0000-000000000000}"/>
          </ac:spMkLst>
        </pc:spChg>
        <pc:graphicFrameChg chg="modGraphic">
          <ac:chgData name="Anki Sjöberg" userId="239c0786-fded-44c9-9289-6e10d66b746e" providerId="ADAL" clId="{5119A9FE-345F-4646-B6B1-1D86E9561090}" dt="2024-06-03T06:29:54.134" v="129" actId="20577"/>
          <ac:graphicFrameMkLst>
            <pc:docMk/>
            <pc:sldMk cId="0" sldId="262"/>
            <ac:graphicFrameMk id="2" creationId="{00000000-0000-0000-0000-000000000000}"/>
          </ac:graphicFrameMkLst>
        </pc:graphicFrameChg>
      </pc:sldChg>
      <pc:sldChg chg="modSp mod modAnim">
        <pc:chgData name="Anki Sjöberg" userId="239c0786-fded-44c9-9289-6e10d66b746e" providerId="ADAL" clId="{5119A9FE-345F-4646-B6B1-1D86E9561090}" dt="2024-06-03T06:32:43.704" v="177" actId="20577"/>
        <pc:sldMkLst>
          <pc:docMk/>
          <pc:sldMk cId="0" sldId="263"/>
        </pc:sldMkLst>
        <pc:spChg chg="mod">
          <ac:chgData name="Anki Sjöberg" userId="239c0786-fded-44c9-9289-6e10d66b746e" providerId="ADAL" clId="{5119A9FE-345F-4646-B6B1-1D86E9561090}" dt="2024-06-03T06:23:24.319" v="56" actId="20577"/>
          <ac:spMkLst>
            <pc:docMk/>
            <pc:sldMk cId="0" sldId="263"/>
            <ac:spMk id="3" creationId="{00000000-0000-0000-0000-000000000000}"/>
          </ac:spMkLst>
        </pc:spChg>
        <pc:graphicFrameChg chg="modGraphic">
          <ac:chgData name="Anki Sjöberg" userId="239c0786-fded-44c9-9289-6e10d66b746e" providerId="ADAL" clId="{5119A9FE-345F-4646-B6B1-1D86E9561090}" dt="2024-06-03T06:32:43.704" v="177" actId="20577"/>
          <ac:graphicFrameMkLst>
            <pc:docMk/>
            <pc:sldMk cId="0" sldId="263"/>
            <ac:graphicFrameMk id="2" creationId="{00000000-0000-0000-0000-000000000000}"/>
          </ac:graphicFrameMkLst>
        </pc:graphicFrameChg>
      </pc:sldChg>
      <pc:sldChg chg="modSp mod modAnim">
        <pc:chgData name="Anki Sjöberg" userId="239c0786-fded-44c9-9289-6e10d66b746e" providerId="ADAL" clId="{5119A9FE-345F-4646-B6B1-1D86E9561090}" dt="2024-06-03T06:33:16.337" v="179" actId="20577"/>
        <pc:sldMkLst>
          <pc:docMk/>
          <pc:sldMk cId="0" sldId="264"/>
        </pc:sldMkLst>
        <pc:spChg chg="mod">
          <ac:chgData name="Anki Sjöberg" userId="239c0786-fded-44c9-9289-6e10d66b746e" providerId="ADAL" clId="{5119A9FE-345F-4646-B6B1-1D86E9561090}" dt="2024-06-03T06:23:35.095" v="60" actId="20577"/>
          <ac:spMkLst>
            <pc:docMk/>
            <pc:sldMk cId="0" sldId="264"/>
            <ac:spMk id="2" creationId="{00000000-0000-0000-0000-000000000000}"/>
          </ac:spMkLst>
        </pc:spChg>
        <pc:graphicFrameChg chg="modGraphic">
          <ac:chgData name="Anki Sjöberg" userId="239c0786-fded-44c9-9289-6e10d66b746e" providerId="ADAL" clId="{5119A9FE-345F-4646-B6B1-1D86E9561090}" dt="2024-06-03T06:33:16.337" v="179" actId="20577"/>
          <ac:graphicFrameMkLst>
            <pc:docMk/>
            <pc:sldMk cId="0" sldId="264"/>
            <ac:graphicFrameMk id="3" creationId="{00000000-0000-0000-0000-000000000000}"/>
          </ac:graphicFrameMkLst>
        </pc:graphicFrameChg>
      </pc:sldChg>
      <pc:sldChg chg="modAnim">
        <pc:chgData name="Anki Sjöberg" userId="239c0786-fded-44c9-9289-6e10d66b746e" providerId="ADAL" clId="{5119A9FE-345F-4646-B6B1-1D86E9561090}" dt="2024-06-03T06:21:33.946" v="35"/>
        <pc:sldMkLst>
          <pc:docMk/>
          <pc:sldMk cId="0" sldId="265"/>
        </pc:sldMkLst>
      </pc:sldChg>
      <pc:sldChg chg="modAnim">
        <pc:chgData name="Anki Sjöberg" userId="239c0786-fded-44c9-9289-6e10d66b746e" providerId="ADAL" clId="{5119A9FE-345F-4646-B6B1-1D86E9561090}" dt="2024-06-03T06:21:42.263" v="36"/>
        <pc:sldMkLst>
          <pc:docMk/>
          <pc:sldMk cId="0" sldId="266"/>
        </pc:sldMkLst>
      </pc:sldChg>
      <pc:sldChg chg="modSp mod modAnim">
        <pc:chgData name="Anki Sjöberg" userId="239c0786-fded-44c9-9289-6e10d66b746e" providerId="ADAL" clId="{5119A9FE-345F-4646-B6B1-1D86E9561090}" dt="2024-06-03T06:54:05.408" v="284" actId="20577"/>
        <pc:sldMkLst>
          <pc:docMk/>
          <pc:sldMk cId="0" sldId="267"/>
        </pc:sldMkLst>
        <pc:spChg chg="mod">
          <ac:chgData name="Anki Sjöberg" userId="239c0786-fded-44c9-9289-6e10d66b746e" providerId="ADAL" clId="{5119A9FE-345F-4646-B6B1-1D86E9561090}" dt="2024-06-03T06:54:05.408" v="284" actId="20577"/>
          <ac:spMkLst>
            <pc:docMk/>
            <pc:sldMk cId="0" sldId="267"/>
            <ac:spMk id="6" creationId="{00000000-0000-0000-0000-000000000000}"/>
          </ac:spMkLst>
        </pc:spChg>
      </pc:sldChg>
      <pc:sldChg chg="modSp mod modAnim">
        <pc:chgData name="Anki Sjöberg" userId="239c0786-fded-44c9-9289-6e10d66b746e" providerId="ADAL" clId="{5119A9FE-345F-4646-B6B1-1D86E9561090}" dt="2024-06-03T06:22:16.421" v="41"/>
        <pc:sldMkLst>
          <pc:docMk/>
          <pc:sldMk cId="0" sldId="268"/>
        </pc:sldMkLst>
        <pc:spChg chg="mod">
          <ac:chgData name="Anki Sjöberg" userId="239c0786-fded-44c9-9289-6e10d66b746e" providerId="ADAL" clId="{5119A9FE-345F-4646-B6B1-1D86E9561090}" dt="2024-06-03T06:22:08.030" v="39" actId="255"/>
          <ac:spMkLst>
            <pc:docMk/>
            <pc:sldMk cId="0" sldId="268"/>
            <ac:spMk id="10" creationId="{00000000-0000-0000-0000-000000000000}"/>
          </ac:spMkLst>
        </pc:spChg>
      </pc:sldChg>
      <pc:sldChg chg="modSp modAnim">
        <pc:chgData name="Anki Sjöberg" userId="239c0786-fded-44c9-9289-6e10d66b746e" providerId="ADAL" clId="{5119A9FE-345F-4646-B6B1-1D86E9561090}" dt="2024-06-03T06:24:04.781" v="68" actId="20577"/>
        <pc:sldMkLst>
          <pc:docMk/>
          <pc:sldMk cId="0" sldId="269"/>
        </pc:sldMkLst>
        <pc:spChg chg="mod">
          <ac:chgData name="Anki Sjöberg" userId="239c0786-fded-44c9-9289-6e10d66b746e" providerId="ADAL" clId="{5119A9FE-345F-4646-B6B1-1D86E9561090}" dt="2024-06-03T06:24:04.781" v="68" actId="20577"/>
          <ac:spMkLst>
            <pc:docMk/>
            <pc:sldMk cId="0" sldId="269"/>
            <ac:spMk id="6" creationId="{00000000-0000-0000-0000-000000000000}"/>
          </ac:spMkLst>
        </pc:spChg>
      </pc:sldChg>
      <pc:sldChg chg="modAnim">
        <pc:chgData name="Anki Sjöberg" userId="239c0786-fded-44c9-9289-6e10d66b746e" providerId="ADAL" clId="{5119A9FE-345F-4646-B6B1-1D86E9561090}" dt="2024-06-03T06:24:11.382" v="69"/>
        <pc:sldMkLst>
          <pc:docMk/>
          <pc:sldMk cId="0" sldId="270"/>
        </pc:sldMkLst>
      </pc:sldChg>
      <pc:sldChg chg="modSp mod modAnim">
        <pc:chgData name="Anki Sjöberg" userId="239c0786-fded-44c9-9289-6e10d66b746e" providerId="ADAL" clId="{5119A9FE-345F-4646-B6B1-1D86E9561090}" dt="2024-06-03T06:24:46.455" v="78"/>
        <pc:sldMkLst>
          <pc:docMk/>
          <pc:sldMk cId="0" sldId="271"/>
        </pc:sldMkLst>
        <pc:spChg chg="mod">
          <ac:chgData name="Anki Sjöberg" userId="239c0786-fded-44c9-9289-6e10d66b746e" providerId="ADAL" clId="{5119A9FE-345F-4646-B6B1-1D86E9561090}" dt="2024-06-03T06:24:16.774" v="73" actId="20577"/>
          <ac:spMkLst>
            <pc:docMk/>
            <pc:sldMk cId="0" sldId="271"/>
            <ac:spMk id="3" creationId="{00000000-0000-0000-0000-000000000000}"/>
          </ac:spMkLst>
        </pc:spChg>
      </pc:sldChg>
      <pc:sldChg chg="modSp mod modAnim">
        <pc:chgData name="Anki Sjöberg" userId="239c0786-fded-44c9-9289-6e10d66b746e" providerId="ADAL" clId="{5119A9FE-345F-4646-B6B1-1D86E9561090}" dt="2024-06-03T06:25:00.044" v="82"/>
        <pc:sldMkLst>
          <pc:docMk/>
          <pc:sldMk cId="0" sldId="272"/>
        </pc:sldMkLst>
        <pc:spChg chg="mod">
          <ac:chgData name="Anki Sjöberg" userId="239c0786-fded-44c9-9289-6e10d66b746e" providerId="ADAL" clId="{5119A9FE-345F-4646-B6B1-1D86E9561090}" dt="2024-06-03T06:24:51.016" v="80" actId="20577"/>
          <ac:spMkLst>
            <pc:docMk/>
            <pc:sldMk cId="0" sldId="272"/>
            <ac:spMk id="4" creationId="{00000000-0000-0000-0000-000000000000}"/>
          </ac:spMkLst>
        </pc:spChg>
      </pc:sldChg>
      <pc:sldChg chg="modSp mod modAnim">
        <pc:chgData name="Anki Sjöberg" userId="239c0786-fded-44c9-9289-6e10d66b746e" providerId="ADAL" clId="{5119A9FE-345F-4646-B6B1-1D86E9561090}" dt="2024-06-03T06:25:28.865" v="90"/>
        <pc:sldMkLst>
          <pc:docMk/>
          <pc:sldMk cId="0" sldId="273"/>
        </pc:sldMkLst>
        <pc:spChg chg="mod">
          <ac:chgData name="Anki Sjöberg" userId="239c0786-fded-44c9-9289-6e10d66b746e" providerId="ADAL" clId="{5119A9FE-345F-4646-B6B1-1D86E9561090}" dt="2024-06-03T06:25:04.268" v="84" actId="20577"/>
          <ac:spMkLst>
            <pc:docMk/>
            <pc:sldMk cId="0" sldId="273"/>
            <ac:spMk id="4" creationId="{00000000-0000-0000-0000-000000000000}"/>
          </ac:spMkLst>
        </pc:spChg>
      </pc:sldChg>
      <pc:sldChg chg="modSp mod modAnim">
        <pc:chgData name="Anki Sjöberg" userId="239c0786-fded-44c9-9289-6e10d66b746e" providerId="ADAL" clId="{5119A9FE-345F-4646-B6B1-1D86E9561090}" dt="2024-06-03T06:25:56.656" v="99"/>
        <pc:sldMkLst>
          <pc:docMk/>
          <pc:sldMk cId="0" sldId="274"/>
        </pc:sldMkLst>
        <pc:spChg chg="mod">
          <ac:chgData name="Anki Sjöberg" userId="239c0786-fded-44c9-9289-6e10d66b746e" providerId="ADAL" clId="{5119A9FE-345F-4646-B6B1-1D86E9561090}" dt="2024-06-03T06:25:36.092" v="94" actId="20577"/>
          <ac:spMkLst>
            <pc:docMk/>
            <pc:sldMk cId="0" sldId="274"/>
            <ac:spMk id="10" creationId="{00000000-0000-0000-0000-000000000000}"/>
          </ac:spMkLst>
        </pc:spChg>
      </pc:sldChg>
      <pc:sldChg chg="modAnim">
        <pc:chgData name="Anki Sjöberg" userId="239c0786-fded-44c9-9289-6e10d66b746e" providerId="ADAL" clId="{5119A9FE-345F-4646-B6B1-1D86E9561090}" dt="2024-06-03T06:26:17.394" v="103"/>
        <pc:sldMkLst>
          <pc:docMk/>
          <pc:sldMk cId="0" sldId="275"/>
        </pc:sldMkLst>
      </pc:sldChg>
      <pc:sldChg chg="modSp mod modAnim">
        <pc:chgData name="Anki Sjöberg" userId="239c0786-fded-44c9-9289-6e10d66b746e" providerId="ADAL" clId="{5119A9FE-345F-4646-B6B1-1D86E9561090}" dt="2024-06-03T06:26:42.784" v="108"/>
        <pc:sldMkLst>
          <pc:docMk/>
          <pc:sldMk cId="0" sldId="276"/>
        </pc:sldMkLst>
        <pc:spChg chg="mod">
          <ac:chgData name="Anki Sjöberg" userId="239c0786-fded-44c9-9289-6e10d66b746e" providerId="ADAL" clId="{5119A9FE-345F-4646-B6B1-1D86E9561090}" dt="2024-06-03T06:26:31.879" v="106" actId="1076"/>
          <ac:spMkLst>
            <pc:docMk/>
            <pc:sldMk cId="0" sldId="276"/>
            <ac:spMk id="3" creationId="{00000000-0000-0000-0000-000000000000}"/>
          </ac:spMkLst>
        </pc:spChg>
      </pc:sldChg>
      <pc:sldChg chg="modSp mod modAnim">
        <pc:chgData name="Anki Sjöberg" userId="239c0786-fded-44c9-9289-6e10d66b746e" providerId="ADAL" clId="{5119A9FE-345F-4646-B6B1-1D86E9561090}" dt="2024-06-03T06:37:13.670" v="189" actId="20577"/>
        <pc:sldMkLst>
          <pc:docMk/>
          <pc:sldMk cId="0" sldId="277"/>
        </pc:sldMkLst>
        <pc:spChg chg="mod">
          <ac:chgData name="Anki Sjöberg" userId="239c0786-fded-44c9-9289-6e10d66b746e" providerId="ADAL" clId="{5119A9FE-345F-4646-B6B1-1D86E9561090}" dt="2024-06-03T06:26:53.130" v="111" actId="14100"/>
          <ac:spMkLst>
            <pc:docMk/>
            <pc:sldMk cId="0" sldId="277"/>
            <ac:spMk id="3" creationId="{00000000-0000-0000-0000-000000000000}"/>
          </ac:spMkLst>
        </pc:spChg>
        <pc:spChg chg="mod">
          <ac:chgData name="Anki Sjöberg" userId="239c0786-fded-44c9-9289-6e10d66b746e" providerId="ADAL" clId="{5119A9FE-345F-4646-B6B1-1D86E9561090}" dt="2024-06-03T06:37:13.670" v="189" actId="20577"/>
          <ac:spMkLst>
            <pc:docMk/>
            <pc:sldMk cId="0" sldId="277"/>
            <ac:spMk id="8" creationId="{00000000-0000-0000-0000-000000000000}"/>
          </ac:spMkLst>
        </pc:spChg>
      </pc:sldChg>
      <pc:sldChg chg="modAnim">
        <pc:chgData name="Anki Sjöberg" userId="239c0786-fded-44c9-9289-6e10d66b746e" providerId="ADAL" clId="{5119A9FE-345F-4646-B6B1-1D86E9561090}" dt="2024-06-03T06:27:46.699" v="122"/>
        <pc:sldMkLst>
          <pc:docMk/>
          <pc:sldMk cId="0" sldId="278"/>
        </pc:sldMkLst>
      </pc:sldChg>
      <pc:sldChg chg="modAnim">
        <pc:chgData name="Anki Sjöberg" userId="239c0786-fded-44c9-9289-6e10d66b746e" providerId="ADAL" clId="{5119A9FE-345F-4646-B6B1-1D86E9561090}" dt="2024-06-03T06:27:57.435" v="123"/>
        <pc:sldMkLst>
          <pc:docMk/>
          <pc:sldMk cId="0" sldId="279"/>
        </pc:sldMkLst>
      </pc:sldChg>
      <pc:sldChg chg="modSp modAnim">
        <pc:chgData name="Anki Sjöberg" userId="239c0786-fded-44c9-9289-6e10d66b746e" providerId="ADAL" clId="{5119A9FE-345F-4646-B6B1-1D86E9561090}" dt="2024-06-03T06:23:48.896" v="66" actId="20577"/>
        <pc:sldMkLst>
          <pc:docMk/>
          <pc:sldMk cId="1200117293" sldId="280"/>
        </pc:sldMkLst>
        <pc:spChg chg="mod">
          <ac:chgData name="Anki Sjöberg" userId="239c0786-fded-44c9-9289-6e10d66b746e" providerId="ADAL" clId="{5119A9FE-345F-4646-B6B1-1D86E9561090}" dt="2024-06-03T06:23:48.896" v="66" actId="20577"/>
          <ac:spMkLst>
            <pc:docMk/>
            <pc:sldMk cId="1200117293" sldId="280"/>
            <ac:spMk id="7" creationId="{00000000-0000-0000-0000-000000000000}"/>
          </ac:spMkLst>
        </pc:spChg>
      </pc:sldChg>
    </pc:docChg>
  </pc:docChgLst>
  <pc:docChgLst>
    <pc:chgData name="Pascal  Bongard" userId="S::pascal.bongard@fightforhumanity.org::0b682342-0107-4a83-9ab4-89341b237cf0" providerId="AD" clId="Web-{86605138-51E0-5DAF-F600-0129D6F1B8D1}"/>
    <pc:docChg chg="modSld">
      <pc:chgData name="Pascal  Bongard" userId="S::pascal.bongard@fightforhumanity.org::0b682342-0107-4a83-9ab4-89341b237cf0" providerId="AD" clId="Web-{86605138-51E0-5DAF-F600-0129D6F1B8D1}" dt="2024-05-31T13:47:22.489" v="1274"/>
      <pc:docMkLst>
        <pc:docMk/>
      </pc:docMkLst>
      <pc:sldChg chg="modSp">
        <pc:chgData name="Pascal  Bongard" userId="S::pascal.bongard@fightforhumanity.org::0b682342-0107-4a83-9ab4-89341b237cf0" providerId="AD" clId="Web-{86605138-51E0-5DAF-F600-0129D6F1B8D1}" dt="2024-05-31T11:59:00.546" v="13"/>
        <pc:sldMkLst>
          <pc:docMk/>
          <pc:sldMk cId="0" sldId="256"/>
        </pc:sldMkLst>
        <pc:spChg chg="mod">
          <ac:chgData name="Pascal  Bongard" userId="S::pascal.bongard@fightforhumanity.org::0b682342-0107-4a83-9ab4-89341b237cf0" providerId="AD" clId="Web-{86605138-51E0-5DAF-F600-0129D6F1B8D1}" dt="2024-05-31T11:58:46.952" v="11" actId="20577"/>
          <ac:spMkLst>
            <pc:docMk/>
            <pc:sldMk cId="0" sldId="256"/>
            <ac:spMk id="4" creationId="{00000000-0000-0000-0000-000000000000}"/>
          </ac:spMkLst>
        </pc:spChg>
        <pc:spChg chg="mod">
          <ac:chgData name="Pascal  Bongard" userId="S::pascal.bongard@fightforhumanity.org::0b682342-0107-4a83-9ab4-89341b237cf0" providerId="AD" clId="Web-{86605138-51E0-5DAF-F600-0129D6F1B8D1}" dt="2024-05-31T11:59:00.546" v="13"/>
          <ac:spMkLst>
            <pc:docMk/>
            <pc:sldMk cId="0" sldId="256"/>
            <ac:spMk id="6" creationId="{00000000-0000-0000-0000-000000000000}"/>
          </ac:spMkLst>
        </pc:spChg>
      </pc:sldChg>
      <pc:sldChg chg="modNotes">
        <pc:chgData name="Pascal  Bongard" userId="S::pascal.bongard@fightforhumanity.org::0b682342-0107-4a83-9ab4-89341b237cf0" providerId="AD" clId="Web-{86605138-51E0-5DAF-F600-0129D6F1B8D1}" dt="2024-05-31T12:01:54.800" v="17"/>
        <pc:sldMkLst>
          <pc:docMk/>
          <pc:sldMk cId="0" sldId="257"/>
        </pc:sldMkLst>
      </pc:sldChg>
      <pc:sldChg chg="modNotes">
        <pc:chgData name="Pascal  Bongard" userId="S::pascal.bongard@fightforhumanity.org::0b682342-0107-4a83-9ab4-89341b237cf0" providerId="AD" clId="Web-{86605138-51E0-5DAF-F600-0129D6F1B8D1}" dt="2024-05-31T12:04:56.132" v="33"/>
        <pc:sldMkLst>
          <pc:docMk/>
          <pc:sldMk cId="0" sldId="258"/>
        </pc:sldMkLst>
      </pc:sldChg>
      <pc:sldChg chg="modSp modNotes">
        <pc:chgData name="Pascal  Bongard" userId="S::pascal.bongard@fightforhumanity.org::0b682342-0107-4a83-9ab4-89341b237cf0" providerId="AD" clId="Web-{86605138-51E0-5DAF-F600-0129D6F1B8D1}" dt="2024-05-31T12:58:18.282" v="990" actId="20577"/>
        <pc:sldMkLst>
          <pc:docMk/>
          <pc:sldMk cId="0" sldId="259"/>
        </pc:sldMkLst>
        <pc:spChg chg="mod">
          <ac:chgData name="Pascal  Bongard" userId="S::pascal.bongard@fightforhumanity.org::0b682342-0107-4a83-9ab4-89341b237cf0" providerId="AD" clId="Web-{86605138-51E0-5DAF-F600-0129D6F1B8D1}" dt="2024-05-31T12:57:26.359" v="983" actId="14100"/>
          <ac:spMkLst>
            <pc:docMk/>
            <pc:sldMk cId="0" sldId="259"/>
            <ac:spMk id="3" creationId="{00000000-0000-0000-0000-000000000000}"/>
          </ac:spMkLst>
        </pc:spChg>
        <pc:spChg chg="mod">
          <ac:chgData name="Pascal  Bongard" userId="S::pascal.bongard@fightforhumanity.org::0b682342-0107-4a83-9ab4-89341b237cf0" providerId="AD" clId="Web-{86605138-51E0-5DAF-F600-0129D6F1B8D1}" dt="2024-05-31T12:58:18.282" v="990" actId="20577"/>
          <ac:spMkLst>
            <pc:docMk/>
            <pc:sldMk cId="0" sldId="259"/>
            <ac:spMk id="7" creationId="{00000000-0000-0000-0000-000000000000}"/>
          </ac:spMkLst>
        </pc:spChg>
        <pc:spChg chg="mod">
          <ac:chgData name="Pascal  Bongard" userId="S::pascal.bongard@fightforhumanity.org::0b682342-0107-4a83-9ab4-89341b237cf0" providerId="AD" clId="Web-{86605138-51E0-5DAF-F600-0129D6F1B8D1}" dt="2024-05-31T12:57:40.328" v="985" actId="20577"/>
          <ac:spMkLst>
            <pc:docMk/>
            <pc:sldMk cId="0" sldId="259"/>
            <ac:spMk id="9" creationId="{00000000-0000-0000-0000-000000000000}"/>
          </ac:spMkLst>
        </pc:spChg>
      </pc:sldChg>
      <pc:sldChg chg="modSp modNotes">
        <pc:chgData name="Pascal  Bongard" userId="S::pascal.bongard@fightforhumanity.org::0b682342-0107-4a83-9ab4-89341b237cf0" providerId="AD" clId="Web-{86605138-51E0-5DAF-F600-0129D6F1B8D1}" dt="2024-05-31T12:58:23.720" v="991" actId="14100"/>
        <pc:sldMkLst>
          <pc:docMk/>
          <pc:sldMk cId="0" sldId="260"/>
        </pc:sldMkLst>
        <pc:spChg chg="mod">
          <ac:chgData name="Pascal  Bongard" userId="S::pascal.bongard@fightforhumanity.org::0b682342-0107-4a83-9ab4-89341b237cf0" providerId="AD" clId="Web-{86605138-51E0-5DAF-F600-0129D6F1B8D1}" dt="2024-05-31T12:58:23.720" v="991" actId="14100"/>
          <ac:spMkLst>
            <pc:docMk/>
            <pc:sldMk cId="0" sldId="260"/>
            <ac:spMk id="2" creationId="{00000000-0000-0000-0000-000000000000}"/>
          </ac:spMkLst>
        </pc:spChg>
        <pc:spChg chg="mod">
          <ac:chgData name="Pascal  Bongard" userId="S::pascal.bongard@fightforhumanity.org::0b682342-0107-4a83-9ab4-89341b237cf0" providerId="AD" clId="Web-{86605138-51E0-5DAF-F600-0129D6F1B8D1}" dt="2024-05-31T12:09:48.045" v="72" actId="1076"/>
          <ac:spMkLst>
            <pc:docMk/>
            <pc:sldMk cId="0" sldId="260"/>
            <ac:spMk id="3" creationId="{00000000-0000-0000-0000-000000000000}"/>
          </ac:spMkLst>
        </pc:spChg>
        <pc:spChg chg="mod">
          <ac:chgData name="Pascal  Bongard" userId="S::pascal.bongard@fightforhumanity.org::0b682342-0107-4a83-9ab4-89341b237cf0" providerId="AD" clId="Web-{86605138-51E0-5DAF-F600-0129D6F1B8D1}" dt="2024-05-31T12:28:41.774" v="589" actId="20577"/>
          <ac:spMkLst>
            <pc:docMk/>
            <pc:sldMk cId="0" sldId="260"/>
            <ac:spMk id="5" creationId="{00000000-0000-0000-0000-000000000000}"/>
          </ac:spMkLst>
        </pc:spChg>
      </pc:sldChg>
      <pc:sldChg chg="modNotes">
        <pc:chgData name="Pascal  Bongard" userId="S::pascal.bongard@fightforhumanity.org::0b682342-0107-4a83-9ab4-89341b237cf0" providerId="AD" clId="Web-{86605138-51E0-5DAF-F600-0129D6F1B8D1}" dt="2024-05-31T12:49:14.161" v="968"/>
        <pc:sldMkLst>
          <pc:docMk/>
          <pc:sldMk cId="0" sldId="261"/>
        </pc:sldMkLst>
      </pc:sldChg>
      <pc:sldChg chg="modSp modNotes">
        <pc:chgData name="Pascal  Bongard" userId="S::pascal.bongard@fightforhumanity.org::0b682342-0107-4a83-9ab4-89341b237cf0" providerId="AD" clId="Web-{86605138-51E0-5DAF-F600-0129D6F1B8D1}" dt="2024-05-31T12:51:04.054" v="977"/>
        <pc:sldMkLst>
          <pc:docMk/>
          <pc:sldMk cId="0" sldId="262"/>
        </pc:sldMkLst>
        <pc:spChg chg="mod">
          <ac:chgData name="Pascal  Bongard" userId="S::pascal.bongard@fightforhumanity.org::0b682342-0107-4a83-9ab4-89341b237cf0" providerId="AD" clId="Web-{86605138-51E0-5DAF-F600-0129D6F1B8D1}" dt="2024-05-31T12:50:24.428" v="975" actId="1076"/>
          <ac:spMkLst>
            <pc:docMk/>
            <pc:sldMk cId="0" sldId="262"/>
            <ac:spMk id="3" creationId="{00000000-0000-0000-0000-000000000000}"/>
          </ac:spMkLst>
        </pc:spChg>
      </pc:sldChg>
      <pc:sldChg chg="modSp modNotes">
        <pc:chgData name="Pascal  Bongard" userId="S::pascal.bongard@fightforhumanity.org::0b682342-0107-4a83-9ab4-89341b237cf0" providerId="AD" clId="Web-{86605138-51E0-5DAF-F600-0129D6F1B8D1}" dt="2024-05-31T12:58:56.392" v="992" actId="1076"/>
        <pc:sldMkLst>
          <pc:docMk/>
          <pc:sldMk cId="0" sldId="263"/>
        </pc:sldMkLst>
        <pc:spChg chg="mod">
          <ac:chgData name="Pascal  Bongard" userId="S::pascal.bongard@fightforhumanity.org::0b682342-0107-4a83-9ab4-89341b237cf0" providerId="AD" clId="Web-{86605138-51E0-5DAF-F600-0129D6F1B8D1}" dt="2024-05-31T12:58:56.392" v="992" actId="1076"/>
          <ac:spMkLst>
            <pc:docMk/>
            <pc:sldMk cId="0" sldId="263"/>
            <ac:spMk id="3" creationId="{00000000-0000-0000-0000-000000000000}"/>
          </ac:spMkLst>
        </pc:spChg>
      </pc:sldChg>
      <pc:sldChg chg="modNotes">
        <pc:chgData name="Pascal  Bongard" userId="S::pascal.bongard@fightforhumanity.org::0b682342-0107-4a83-9ab4-89341b237cf0" providerId="AD" clId="Web-{86605138-51E0-5DAF-F600-0129D6F1B8D1}" dt="2024-05-31T12:56:00.045" v="981"/>
        <pc:sldMkLst>
          <pc:docMk/>
          <pc:sldMk cId="0" sldId="264"/>
        </pc:sldMkLst>
      </pc:sldChg>
      <pc:sldChg chg="modNotes">
        <pc:chgData name="Pascal  Bongard" userId="S::pascal.bongard@fightforhumanity.org::0b682342-0107-4a83-9ab4-89341b237cf0" providerId="AD" clId="Web-{86605138-51E0-5DAF-F600-0129D6F1B8D1}" dt="2024-05-31T13:05:25.745" v="1002"/>
        <pc:sldMkLst>
          <pc:docMk/>
          <pc:sldMk cId="0" sldId="265"/>
        </pc:sldMkLst>
      </pc:sldChg>
      <pc:sldChg chg="modNotes">
        <pc:chgData name="Pascal  Bongard" userId="S::pascal.bongard@fightforhumanity.org::0b682342-0107-4a83-9ab4-89341b237cf0" providerId="AD" clId="Web-{86605138-51E0-5DAF-F600-0129D6F1B8D1}" dt="2024-05-31T13:07:23.622" v="1015"/>
        <pc:sldMkLst>
          <pc:docMk/>
          <pc:sldMk cId="0" sldId="266"/>
        </pc:sldMkLst>
      </pc:sldChg>
      <pc:sldChg chg="addSp delSp modSp modNotes">
        <pc:chgData name="Pascal  Bongard" userId="S::pascal.bongard@fightforhumanity.org::0b682342-0107-4a83-9ab4-89341b237cf0" providerId="AD" clId="Web-{86605138-51E0-5DAF-F600-0129D6F1B8D1}" dt="2024-05-31T13:43:31.421" v="1255"/>
        <pc:sldMkLst>
          <pc:docMk/>
          <pc:sldMk cId="0" sldId="267"/>
        </pc:sldMkLst>
        <pc:spChg chg="del">
          <ac:chgData name="Pascal  Bongard" userId="S::pascal.bongard@fightforhumanity.org::0b682342-0107-4a83-9ab4-89341b237cf0" providerId="AD" clId="Web-{86605138-51E0-5DAF-F600-0129D6F1B8D1}" dt="2024-05-31T13:43:31.421" v="1255"/>
          <ac:spMkLst>
            <pc:docMk/>
            <pc:sldMk cId="0" sldId="267"/>
            <ac:spMk id="5" creationId="{00000000-0000-0000-0000-000000000000}"/>
          </ac:spMkLst>
        </pc:spChg>
        <pc:spChg chg="add del mod">
          <ac:chgData name="Pascal  Bongard" userId="S::pascal.bongard@fightforhumanity.org::0b682342-0107-4a83-9ab4-89341b237cf0" providerId="AD" clId="Web-{86605138-51E0-5DAF-F600-0129D6F1B8D1}" dt="2024-05-31T13:43:01.092" v="1252"/>
          <ac:spMkLst>
            <pc:docMk/>
            <pc:sldMk cId="0" sldId="267"/>
            <ac:spMk id="6" creationId="{00000000-0000-0000-0000-000000000000}"/>
          </ac:spMkLst>
        </pc:spChg>
        <pc:spChg chg="mod">
          <ac:chgData name="Pascal  Bongard" userId="S::pascal.bongard@fightforhumanity.org::0b682342-0107-4a83-9ab4-89341b237cf0" providerId="AD" clId="Web-{86605138-51E0-5DAF-F600-0129D6F1B8D1}" dt="2024-05-31T13:43:25.999" v="1253" actId="20577"/>
          <ac:spMkLst>
            <pc:docMk/>
            <pc:sldMk cId="0" sldId="267"/>
            <ac:spMk id="7" creationId="{00000000-0000-0000-0000-000000000000}"/>
          </ac:spMkLst>
        </pc:spChg>
        <pc:grpChg chg="mod">
          <ac:chgData name="Pascal  Bongard" userId="S::pascal.bongard@fightforhumanity.org::0b682342-0107-4a83-9ab4-89341b237cf0" providerId="AD" clId="Web-{86605138-51E0-5DAF-F600-0129D6F1B8D1}" dt="2024-05-31T13:43:29.265" v="1254" actId="1076"/>
          <ac:grpSpMkLst>
            <pc:docMk/>
            <pc:sldMk cId="0" sldId="267"/>
            <ac:grpSpMk id="4" creationId="{00000000-0000-0000-0000-000000000000}"/>
          </ac:grpSpMkLst>
        </pc:grpChg>
      </pc:sldChg>
      <pc:sldChg chg="modSp modNotes">
        <pc:chgData name="Pascal  Bongard" userId="S::pascal.bongard@fightforhumanity.org::0b682342-0107-4a83-9ab4-89341b237cf0" providerId="AD" clId="Web-{86605138-51E0-5DAF-F600-0129D6F1B8D1}" dt="2024-05-31T13:10:33.174" v="1033"/>
        <pc:sldMkLst>
          <pc:docMk/>
          <pc:sldMk cId="0" sldId="268"/>
        </pc:sldMkLst>
        <pc:spChg chg="mod">
          <ac:chgData name="Pascal  Bongard" userId="S::pascal.bongard@fightforhumanity.org::0b682342-0107-4a83-9ab4-89341b237cf0" providerId="AD" clId="Web-{86605138-51E0-5DAF-F600-0129D6F1B8D1}" dt="2024-05-31T13:10:33.174" v="1033"/>
          <ac:spMkLst>
            <pc:docMk/>
            <pc:sldMk cId="0" sldId="268"/>
            <ac:spMk id="10" creationId="{00000000-0000-0000-0000-000000000000}"/>
          </ac:spMkLst>
        </pc:spChg>
      </pc:sldChg>
      <pc:sldChg chg="modNotes">
        <pc:chgData name="Pascal  Bongard" userId="S::pascal.bongard@fightforhumanity.org::0b682342-0107-4a83-9ab4-89341b237cf0" providerId="AD" clId="Web-{86605138-51E0-5DAF-F600-0129D6F1B8D1}" dt="2024-05-31T13:12:36.098" v="1044"/>
        <pc:sldMkLst>
          <pc:docMk/>
          <pc:sldMk cId="0" sldId="269"/>
        </pc:sldMkLst>
      </pc:sldChg>
      <pc:sldChg chg="modSp modNotes">
        <pc:chgData name="Pascal  Bongard" userId="S::pascal.bongard@fightforhumanity.org::0b682342-0107-4a83-9ab4-89341b237cf0" providerId="AD" clId="Web-{86605138-51E0-5DAF-F600-0129D6F1B8D1}" dt="2024-05-31T13:15:35.633" v="1059"/>
        <pc:sldMkLst>
          <pc:docMk/>
          <pc:sldMk cId="0" sldId="270"/>
        </pc:sldMkLst>
        <pc:spChg chg="mod">
          <ac:chgData name="Pascal  Bongard" userId="S::pascal.bongard@fightforhumanity.org::0b682342-0107-4a83-9ab4-89341b237cf0" providerId="AD" clId="Web-{86605138-51E0-5DAF-F600-0129D6F1B8D1}" dt="2024-05-31T13:14:53.961" v="1055" actId="1076"/>
          <ac:spMkLst>
            <pc:docMk/>
            <pc:sldMk cId="0" sldId="270"/>
            <ac:spMk id="3" creationId="{00000000-0000-0000-0000-000000000000}"/>
          </ac:spMkLst>
        </pc:spChg>
      </pc:sldChg>
      <pc:sldChg chg="modSp modNotes">
        <pc:chgData name="Pascal  Bongard" userId="S::pascal.bongard@fightforhumanity.org::0b682342-0107-4a83-9ab4-89341b237cf0" providerId="AD" clId="Web-{86605138-51E0-5DAF-F600-0129D6F1B8D1}" dt="2024-05-31T13:22:40.112" v="1130" actId="20577"/>
        <pc:sldMkLst>
          <pc:docMk/>
          <pc:sldMk cId="0" sldId="271"/>
        </pc:sldMkLst>
        <pc:spChg chg="mod">
          <ac:chgData name="Pascal  Bongard" userId="S::pascal.bongard@fightforhumanity.org::0b682342-0107-4a83-9ab4-89341b237cf0" providerId="AD" clId="Web-{86605138-51E0-5DAF-F600-0129D6F1B8D1}" dt="2024-05-31T13:22:36.252" v="1129" actId="20577"/>
          <ac:spMkLst>
            <pc:docMk/>
            <pc:sldMk cId="0" sldId="271"/>
            <ac:spMk id="5" creationId="{00000000-0000-0000-0000-000000000000}"/>
          </ac:spMkLst>
        </pc:spChg>
        <pc:spChg chg="mod">
          <ac:chgData name="Pascal  Bongard" userId="S::pascal.bongard@fightforhumanity.org::0b682342-0107-4a83-9ab4-89341b237cf0" providerId="AD" clId="Web-{86605138-51E0-5DAF-F600-0129D6F1B8D1}" dt="2024-05-31T13:22:40.112" v="1130" actId="20577"/>
          <ac:spMkLst>
            <pc:docMk/>
            <pc:sldMk cId="0" sldId="271"/>
            <ac:spMk id="7" creationId="{00000000-0000-0000-0000-000000000000}"/>
          </ac:spMkLst>
        </pc:spChg>
      </pc:sldChg>
      <pc:sldChg chg="modSp modNotes">
        <pc:chgData name="Pascal  Bongard" userId="S::pascal.bongard@fightforhumanity.org::0b682342-0107-4a83-9ab4-89341b237cf0" providerId="AD" clId="Web-{86605138-51E0-5DAF-F600-0129D6F1B8D1}" dt="2024-05-31T13:22:29.346" v="1128" actId="20577"/>
        <pc:sldMkLst>
          <pc:docMk/>
          <pc:sldMk cId="0" sldId="272"/>
        </pc:sldMkLst>
        <pc:spChg chg="mod">
          <ac:chgData name="Pascal  Bongard" userId="S::pascal.bongard@fightforhumanity.org::0b682342-0107-4a83-9ab4-89341b237cf0" providerId="AD" clId="Web-{86605138-51E0-5DAF-F600-0129D6F1B8D1}" dt="2024-05-31T13:22:14.830" v="1125" actId="1076"/>
          <ac:spMkLst>
            <pc:docMk/>
            <pc:sldMk cId="0" sldId="272"/>
            <ac:spMk id="3" creationId="{00000000-0000-0000-0000-000000000000}"/>
          </ac:spMkLst>
        </pc:spChg>
        <pc:spChg chg="mod">
          <ac:chgData name="Pascal  Bongard" userId="S::pascal.bongard@fightforhumanity.org::0b682342-0107-4a83-9ab4-89341b237cf0" providerId="AD" clId="Web-{86605138-51E0-5DAF-F600-0129D6F1B8D1}" dt="2024-05-31T13:22:29.346" v="1128" actId="20577"/>
          <ac:spMkLst>
            <pc:docMk/>
            <pc:sldMk cId="0" sldId="272"/>
            <ac:spMk id="5" creationId="{00000000-0000-0000-0000-000000000000}"/>
          </ac:spMkLst>
        </pc:spChg>
      </pc:sldChg>
      <pc:sldChg chg="modSp modNotes">
        <pc:chgData name="Pascal  Bongard" userId="S::pascal.bongard@fightforhumanity.org::0b682342-0107-4a83-9ab4-89341b237cf0" providerId="AD" clId="Web-{86605138-51E0-5DAF-F600-0129D6F1B8D1}" dt="2024-05-31T13:25:45.381" v="1137"/>
        <pc:sldMkLst>
          <pc:docMk/>
          <pc:sldMk cId="0" sldId="273"/>
        </pc:sldMkLst>
        <pc:spChg chg="mod">
          <ac:chgData name="Pascal  Bongard" userId="S::pascal.bongard@fightforhumanity.org::0b682342-0107-4a83-9ab4-89341b237cf0" providerId="AD" clId="Web-{86605138-51E0-5DAF-F600-0129D6F1B8D1}" dt="2024-05-31T13:23:50.348" v="1133" actId="20577"/>
          <ac:spMkLst>
            <pc:docMk/>
            <pc:sldMk cId="0" sldId="273"/>
            <ac:spMk id="5" creationId="{00000000-0000-0000-0000-000000000000}"/>
          </ac:spMkLst>
        </pc:spChg>
      </pc:sldChg>
      <pc:sldChg chg="modSp modNotes">
        <pc:chgData name="Pascal  Bongard" userId="S::pascal.bongard@fightforhumanity.org::0b682342-0107-4a83-9ab4-89341b237cf0" providerId="AD" clId="Web-{86605138-51E0-5DAF-F600-0129D6F1B8D1}" dt="2024-05-31T13:32:32.453" v="1195"/>
        <pc:sldMkLst>
          <pc:docMk/>
          <pc:sldMk cId="0" sldId="274"/>
        </pc:sldMkLst>
        <pc:spChg chg="mod">
          <ac:chgData name="Pascal  Bongard" userId="S::pascal.bongard@fightforhumanity.org::0b682342-0107-4a83-9ab4-89341b237cf0" providerId="AD" clId="Web-{86605138-51E0-5DAF-F600-0129D6F1B8D1}" dt="2024-05-31T13:28:48.886" v="1165" actId="20577"/>
          <ac:spMkLst>
            <pc:docMk/>
            <pc:sldMk cId="0" sldId="274"/>
            <ac:spMk id="13" creationId="{00000000-0000-0000-0000-000000000000}"/>
          </ac:spMkLst>
        </pc:spChg>
      </pc:sldChg>
      <pc:sldChg chg="modSp modNotes">
        <pc:chgData name="Pascal  Bongard" userId="S::pascal.bongard@fightforhumanity.org::0b682342-0107-4a83-9ab4-89341b237cf0" providerId="AD" clId="Web-{86605138-51E0-5DAF-F600-0129D6F1B8D1}" dt="2024-05-31T13:37:55.773" v="1221"/>
        <pc:sldMkLst>
          <pc:docMk/>
          <pc:sldMk cId="0" sldId="275"/>
        </pc:sldMkLst>
        <pc:spChg chg="mod">
          <ac:chgData name="Pascal  Bongard" userId="S::pascal.bongard@fightforhumanity.org::0b682342-0107-4a83-9ab4-89341b237cf0" providerId="AD" clId="Web-{86605138-51E0-5DAF-F600-0129D6F1B8D1}" dt="2024-05-31T13:31:36.358" v="1187" actId="20577"/>
          <ac:spMkLst>
            <pc:docMk/>
            <pc:sldMk cId="0" sldId="275"/>
            <ac:spMk id="5" creationId="{00000000-0000-0000-0000-000000000000}"/>
          </ac:spMkLst>
        </pc:spChg>
        <pc:spChg chg="mod">
          <ac:chgData name="Pascal  Bongard" userId="S::pascal.bongard@fightforhumanity.org::0b682342-0107-4a83-9ab4-89341b237cf0" providerId="AD" clId="Web-{86605138-51E0-5DAF-F600-0129D6F1B8D1}" dt="2024-05-31T13:29:40.559" v="1170" actId="20577"/>
          <ac:spMkLst>
            <pc:docMk/>
            <pc:sldMk cId="0" sldId="275"/>
            <ac:spMk id="6" creationId="{00000000-0000-0000-0000-000000000000}"/>
          </ac:spMkLst>
        </pc:spChg>
        <pc:spChg chg="mod">
          <ac:chgData name="Pascal  Bongard" userId="S::pascal.bongard@fightforhumanity.org::0b682342-0107-4a83-9ab4-89341b237cf0" providerId="AD" clId="Web-{86605138-51E0-5DAF-F600-0129D6F1B8D1}" dt="2024-05-31T13:29:51.762" v="1171" actId="20577"/>
          <ac:spMkLst>
            <pc:docMk/>
            <pc:sldMk cId="0" sldId="275"/>
            <ac:spMk id="10" creationId="{00000000-0000-0000-0000-000000000000}"/>
          </ac:spMkLst>
        </pc:spChg>
        <pc:spChg chg="mod">
          <ac:chgData name="Pascal  Bongard" userId="S::pascal.bongard@fightforhumanity.org::0b682342-0107-4a83-9ab4-89341b237cf0" providerId="AD" clId="Web-{86605138-51E0-5DAF-F600-0129D6F1B8D1}" dt="2024-05-31T13:30:37.372" v="1176" actId="20577"/>
          <ac:spMkLst>
            <pc:docMk/>
            <pc:sldMk cId="0" sldId="275"/>
            <ac:spMk id="14" creationId="{00000000-0000-0000-0000-000000000000}"/>
          </ac:spMkLst>
        </pc:spChg>
        <pc:grpChg chg="mod">
          <ac:chgData name="Pascal  Bongard" userId="S::pascal.bongard@fightforhumanity.org::0b682342-0107-4a83-9ab4-89341b237cf0" providerId="AD" clId="Web-{86605138-51E0-5DAF-F600-0129D6F1B8D1}" dt="2024-05-31T13:31:04.435" v="1177" actId="1076"/>
          <ac:grpSpMkLst>
            <pc:docMk/>
            <pc:sldMk cId="0" sldId="275"/>
            <ac:grpSpMk id="3" creationId="{00000000-0000-0000-0000-000000000000}"/>
          </ac:grpSpMkLst>
        </pc:grpChg>
        <pc:grpChg chg="mod">
          <ac:chgData name="Pascal  Bongard" userId="S::pascal.bongard@fightforhumanity.org::0b682342-0107-4a83-9ab4-89341b237cf0" providerId="AD" clId="Web-{86605138-51E0-5DAF-F600-0129D6F1B8D1}" dt="2024-05-31T13:30:15.575" v="1172" actId="14100"/>
          <ac:grpSpMkLst>
            <pc:docMk/>
            <pc:sldMk cId="0" sldId="275"/>
            <ac:grpSpMk id="7" creationId="{00000000-0000-0000-0000-000000000000}"/>
          </ac:grpSpMkLst>
        </pc:grpChg>
        <pc:grpChg chg="mod">
          <ac:chgData name="Pascal  Bongard" userId="S::pascal.bongard@fightforhumanity.org::0b682342-0107-4a83-9ab4-89341b237cf0" providerId="AD" clId="Web-{86605138-51E0-5DAF-F600-0129D6F1B8D1}" dt="2024-05-31T13:30:34.044" v="1175" actId="1076"/>
          <ac:grpSpMkLst>
            <pc:docMk/>
            <pc:sldMk cId="0" sldId="275"/>
            <ac:grpSpMk id="11" creationId="{00000000-0000-0000-0000-000000000000}"/>
          </ac:grpSpMkLst>
        </pc:grpChg>
      </pc:sldChg>
      <pc:sldChg chg="addSp delSp modSp modNotes">
        <pc:chgData name="Pascal  Bongard" userId="S::pascal.bongard@fightforhumanity.org::0b682342-0107-4a83-9ab4-89341b237cf0" providerId="AD" clId="Web-{86605138-51E0-5DAF-F600-0129D6F1B8D1}" dt="2024-05-31T13:42:38.389" v="1250" actId="14100"/>
        <pc:sldMkLst>
          <pc:docMk/>
          <pc:sldMk cId="0" sldId="276"/>
        </pc:sldMkLst>
        <pc:spChg chg="del">
          <ac:chgData name="Pascal  Bongard" userId="S::pascal.bongard@fightforhumanity.org::0b682342-0107-4a83-9ab4-89341b237cf0" providerId="AD" clId="Web-{86605138-51E0-5DAF-F600-0129D6F1B8D1}" dt="2024-05-31T13:40:06.901" v="1233"/>
          <ac:spMkLst>
            <pc:docMk/>
            <pc:sldMk cId="0" sldId="276"/>
            <ac:spMk id="2" creationId="{00000000-0000-0000-0000-000000000000}"/>
          </ac:spMkLst>
        </pc:spChg>
        <pc:picChg chg="add mod">
          <ac:chgData name="Pascal  Bongard" userId="S::pascal.bongard@fightforhumanity.org::0b682342-0107-4a83-9ab4-89341b237cf0" providerId="AD" clId="Web-{86605138-51E0-5DAF-F600-0129D6F1B8D1}" dt="2024-05-31T13:42:38.389" v="1250" actId="14100"/>
          <ac:picMkLst>
            <pc:docMk/>
            <pc:sldMk cId="0" sldId="276"/>
            <ac:picMk id="10" creationId="{B361A76D-DC92-7A2E-D4D4-05D7EB3FD8E2}"/>
          </ac:picMkLst>
        </pc:picChg>
        <pc:picChg chg="add del mod">
          <ac:chgData name="Pascal  Bongard" userId="S::pascal.bongard@fightforhumanity.org::0b682342-0107-4a83-9ab4-89341b237cf0" providerId="AD" clId="Web-{86605138-51E0-5DAF-F600-0129D6F1B8D1}" dt="2024-05-31T13:41:23.309" v="1241"/>
          <ac:picMkLst>
            <pc:docMk/>
            <pc:sldMk cId="0" sldId="276"/>
            <ac:picMk id="11" creationId="{04E22072-1F55-74B9-936C-ABD6113432B5}"/>
          </ac:picMkLst>
        </pc:picChg>
      </pc:sldChg>
      <pc:sldChg chg="modNotes">
        <pc:chgData name="Pascal  Bongard" userId="S::pascal.bongard@fightforhumanity.org::0b682342-0107-4a83-9ab4-89341b237cf0" providerId="AD" clId="Web-{86605138-51E0-5DAF-F600-0129D6F1B8D1}" dt="2024-05-31T13:47:22.489" v="1274"/>
        <pc:sldMkLst>
          <pc:docMk/>
          <pc:sldMk cId="0" sldId="277"/>
        </pc:sldMkLst>
      </pc:sldChg>
      <pc:sldChg chg="modNotes">
        <pc:chgData name="Pascal  Bongard" userId="S::pascal.bongard@fightforhumanity.org::0b682342-0107-4a83-9ab4-89341b237cf0" providerId="AD" clId="Web-{86605138-51E0-5DAF-F600-0129D6F1B8D1}" dt="2024-05-31T13:46:23.847" v="1269"/>
        <pc:sldMkLst>
          <pc:docMk/>
          <pc:sldMk cId="0" sldId="278"/>
        </pc:sldMkLst>
      </pc:sldChg>
      <pc:sldChg chg="modNotes">
        <pc:chgData name="Pascal  Bongard" userId="S::pascal.bongard@fightforhumanity.org::0b682342-0107-4a83-9ab4-89341b237cf0" providerId="AD" clId="Web-{86605138-51E0-5DAF-F600-0129D6F1B8D1}" dt="2024-05-31T13:46:19.269" v="1268"/>
        <pc:sldMkLst>
          <pc:docMk/>
          <pc:sldMk cId="0" sldId="279"/>
        </pc:sldMkLst>
      </pc:sldChg>
    </pc:docChg>
  </pc:docChgLst>
  <pc:docChgLst>
    <pc:chgData name="Pascal  Bongard" userId="S::pascal.bongard@fightforhumanity.org::0b682342-0107-4a83-9ab4-89341b237cf0" providerId="AD" clId="Web-{E3801DE1-832B-86F6-5EDF-0E9083CDE058}"/>
    <pc:docChg chg="modSld">
      <pc:chgData name="Pascal  Bongard" userId="S::pascal.bongard@fightforhumanity.org::0b682342-0107-4a83-9ab4-89341b237cf0" providerId="AD" clId="Web-{E3801DE1-832B-86F6-5EDF-0E9083CDE058}" dt="2024-06-03T10:47:26.787" v="0" actId="20577"/>
      <pc:docMkLst>
        <pc:docMk/>
      </pc:docMkLst>
      <pc:sldChg chg="modSp">
        <pc:chgData name="Pascal  Bongard" userId="S::pascal.bongard@fightforhumanity.org::0b682342-0107-4a83-9ab4-89341b237cf0" providerId="AD" clId="Web-{E3801DE1-832B-86F6-5EDF-0E9083CDE058}" dt="2024-06-03T10:47:26.787" v="0" actId="20577"/>
        <pc:sldMkLst>
          <pc:docMk/>
          <pc:sldMk cId="0" sldId="267"/>
        </pc:sldMkLst>
        <pc:spChg chg="mod">
          <ac:chgData name="Pascal  Bongard" userId="S::pascal.bongard@fightforhumanity.org::0b682342-0107-4a83-9ab4-89341b237cf0" providerId="AD" clId="Web-{E3801DE1-832B-86F6-5EDF-0E9083CDE058}" dt="2024-06-03T10:47:26.787" v="0" actId="20577"/>
          <ac:spMkLst>
            <pc:docMk/>
            <pc:sldMk cId="0" sldId="267"/>
            <ac:spMk id="6" creationId="{00000000-0000-0000-0000-000000000000}"/>
          </ac:spMkLst>
        </pc:spChg>
      </pc:sldChg>
    </pc:docChg>
  </pc:docChgLst>
  <pc:docChgLst>
    <pc:chgData name="Pascal  Bongard" userId="S::pascal.bongard@fightforhumanity.org::0b682342-0107-4a83-9ab4-89341b237cf0" providerId="AD" clId="Web-{613DF2E6-FD82-E92E-19EA-D4E4405B543A}"/>
    <pc:docChg chg="modSld">
      <pc:chgData name="Pascal  Bongard" userId="S::pascal.bongard@fightforhumanity.org::0b682342-0107-4a83-9ab4-89341b237cf0" providerId="AD" clId="Web-{613DF2E6-FD82-E92E-19EA-D4E4405B543A}" dt="2024-06-03T08:28:43.029" v="292"/>
      <pc:docMkLst>
        <pc:docMk/>
      </pc:docMkLst>
      <pc:sldChg chg="modNotes">
        <pc:chgData name="Pascal  Bongard" userId="S::pascal.bongard@fightforhumanity.org::0b682342-0107-4a83-9ab4-89341b237cf0" providerId="AD" clId="Web-{613DF2E6-FD82-E92E-19EA-D4E4405B543A}" dt="2024-06-03T08:22:27.377" v="221"/>
        <pc:sldMkLst>
          <pc:docMk/>
          <pc:sldMk cId="0" sldId="256"/>
        </pc:sldMkLst>
      </pc:sldChg>
      <pc:sldChg chg="modNotes">
        <pc:chgData name="Pascal  Bongard" userId="S::pascal.bongard@fightforhumanity.org::0b682342-0107-4a83-9ab4-89341b237cf0" providerId="AD" clId="Web-{613DF2E6-FD82-E92E-19EA-D4E4405B543A}" dt="2024-06-03T08:22:12.485" v="215"/>
        <pc:sldMkLst>
          <pc:docMk/>
          <pc:sldMk cId="0" sldId="257"/>
        </pc:sldMkLst>
      </pc:sldChg>
      <pc:sldChg chg="modNotes">
        <pc:chgData name="Pascal  Bongard" userId="S::pascal.bongard@fightforhumanity.org::0b682342-0107-4a83-9ab4-89341b237cf0" providerId="AD" clId="Web-{613DF2E6-FD82-E92E-19EA-D4E4405B543A}" dt="2024-06-03T08:18:14.619" v="86"/>
        <pc:sldMkLst>
          <pc:docMk/>
          <pc:sldMk cId="0" sldId="259"/>
        </pc:sldMkLst>
      </pc:sldChg>
      <pc:sldChg chg="modNotes">
        <pc:chgData name="Pascal  Bongard" userId="S::pascal.bongard@fightforhumanity.org::0b682342-0107-4a83-9ab4-89341b237cf0" providerId="AD" clId="Web-{613DF2E6-FD82-E92E-19EA-D4E4405B543A}" dt="2024-06-03T08:28:43.029" v="292"/>
        <pc:sldMkLst>
          <pc:docMk/>
          <pc:sldMk cId="0" sldId="260"/>
        </pc:sldMkLst>
      </pc:sldChg>
      <pc:sldChg chg="modNotes">
        <pc:chgData name="Pascal  Bongard" userId="S::pascal.bongard@fightforhumanity.org::0b682342-0107-4a83-9ab4-89341b237cf0" providerId="AD" clId="Web-{613DF2E6-FD82-E92E-19EA-D4E4405B543A}" dt="2024-06-03T08:24:05.020" v="236"/>
        <pc:sldMkLst>
          <pc:docMk/>
          <pc:sldMk cId="0" sldId="261"/>
        </pc:sldMkLst>
      </pc:sldChg>
      <pc:sldChg chg="modNotes">
        <pc:chgData name="Pascal  Bongard" userId="S::pascal.bongard@fightforhumanity.org::0b682342-0107-4a83-9ab4-89341b237cf0" providerId="AD" clId="Web-{613DF2E6-FD82-E92E-19EA-D4E4405B543A}" dt="2024-06-03T08:21:49.282" v="206"/>
        <pc:sldMkLst>
          <pc:docMk/>
          <pc:sldMk cId="0" sldId="265"/>
        </pc:sldMkLst>
      </pc:sldChg>
      <pc:sldChg chg="modNotes">
        <pc:chgData name="Pascal  Bongard" userId="S::pascal.bongard@fightforhumanity.org::0b682342-0107-4a83-9ab4-89341b237cf0" providerId="AD" clId="Web-{613DF2E6-FD82-E92E-19EA-D4E4405B543A}" dt="2024-06-03T08:22:41.830" v="223"/>
        <pc:sldMkLst>
          <pc:docMk/>
          <pc:sldMk cId="0" sldId="268"/>
        </pc:sldMkLst>
      </pc:sldChg>
      <pc:sldChg chg="modNotes">
        <pc:chgData name="Pascal  Bongard" userId="S::pascal.bongard@fightforhumanity.org::0b682342-0107-4a83-9ab4-89341b237cf0" providerId="AD" clId="Web-{613DF2E6-FD82-E92E-19EA-D4E4405B543A}" dt="2024-06-03T08:23:52.192" v="233"/>
        <pc:sldMkLst>
          <pc:docMk/>
          <pc:sldMk cId="0" sldId="270"/>
        </pc:sldMkLst>
      </pc:sldChg>
      <pc:sldChg chg="modNotes">
        <pc:chgData name="Pascal  Bongard" userId="S::pascal.bongard@fightforhumanity.org::0b682342-0107-4a83-9ab4-89341b237cf0" providerId="AD" clId="Web-{613DF2E6-FD82-E92E-19EA-D4E4405B543A}" dt="2024-06-03T08:23:38.223" v="231"/>
        <pc:sldMkLst>
          <pc:docMk/>
          <pc:sldMk cId="0" sldId="271"/>
        </pc:sldMkLst>
      </pc:sldChg>
      <pc:sldChg chg="modNotes">
        <pc:chgData name="Pascal  Bongard" userId="S::pascal.bongard@fightforhumanity.org::0b682342-0107-4a83-9ab4-89341b237cf0" providerId="AD" clId="Web-{613DF2E6-FD82-E92E-19EA-D4E4405B543A}" dt="2024-06-03T08:27:14.307" v="286"/>
        <pc:sldMkLst>
          <pc:docMk/>
          <pc:sldMk cId="0" sldId="273"/>
        </pc:sldMkLst>
      </pc:sldChg>
      <pc:sldChg chg="modNotes">
        <pc:chgData name="Pascal  Bongard" userId="S::pascal.bongard@fightforhumanity.org::0b682342-0107-4a83-9ab4-89341b237cf0" providerId="AD" clId="Web-{613DF2E6-FD82-E92E-19EA-D4E4405B543A}" dt="2024-06-03T08:27:04.541" v="283"/>
        <pc:sldMkLst>
          <pc:docMk/>
          <pc:sldMk cId="0" sldId="274"/>
        </pc:sldMkLst>
      </pc:sldChg>
    </pc:docChg>
  </pc:docChgLst>
  <pc:docChgLst>
    <pc:chgData name="Pascal  Bongard" userId="S::pascal.bongard@fightforhumanity.org::0b682342-0107-4a83-9ab4-89341b237cf0" providerId="AD" clId="Web-{6AE1165B-D566-24D6-6283-6B41A125D9B5}"/>
    <pc:docChg chg="modSld">
      <pc:chgData name="Pascal  Bongard" userId="S::pascal.bongard@fightforhumanity.org::0b682342-0107-4a83-9ab4-89341b237cf0" providerId="AD" clId="Web-{6AE1165B-D566-24D6-6283-6B41A125D9B5}" dt="2024-05-31T14:24:27.673" v="45"/>
      <pc:docMkLst>
        <pc:docMk/>
      </pc:docMkLst>
      <pc:sldChg chg="modNotes">
        <pc:chgData name="Pascal  Bongard" userId="S::pascal.bongard@fightforhumanity.org::0b682342-0107-4a83-9ab4-89341b237cf0" providerId="AD" clId="Web-{6AE1165B-D566-24D6-6283-6B41A125D9B5}" dt="2024-05-31T14:24:27.673" v="45"/>
        <pc:sldMkLst>
          <pc:docMk/>
          <pc:sldMk cId="2431678557" sldId="281"/>
        </pc:sldMkLst>
      </pc:sldChg>
    </pc:docChg>
  </pc:docChgLst>
  <pc:docChgLst>
    <pc:chgData name="Pascal  Bongard" userId="S::pascal.bongard@fightforhumanity.org::0b682342-0107-4a83-9ab4-89341b237cf0" providerId="AD" clId="Web-{AD4B0233-8654-5FAB-A0CD-FD2F052A02D3}"/>
    <pc:docChg chg="modSld">
      <pc:chgData name="Pascal  Bongard" userId="S::pascal.bongard@fightforhumanity.org::0b682342-0107-4a83-9ab4-89341b237cf0" providerId="AD" clId="Web-{AD4B0233-8654-5FAB-A0CD-FD2F052A02D3}" dt="2024-06-02T09:25:30.103" v="181"/>
      <pc:docMkLst>
        <pc:docMk/>
      </pc:docMkLst>
      <pc:sldChg chg="modNotes">
        <pc:chgData name="Pascal  Bongard" userId="S::pascal.bongard@fightforhumanity.org::0b682342-0107-4a83-9ab4-89341b237cf0" providerId="AD" clId="Web-{AD4B0233-8654-5FAB-A0CD-FD2F052A02D3}" dt="2024-06-02T09:19:28.933" v="29"/>
        <pc:sldMkLst>
          <pc:docMk/>
          <pc:sldMk cId="0" sldId="257"/>
        </pc:sldMkLst>
      </pc:sldChg>
      <pc:sldChg chg="modNotes">
        <pc:chgData name="Pascal  Bongard" userId="S::pascal.bongard@fightforhumanity.org::0b682342-0107-4a83-9ab4-89341b237cf0" providerId="AD" clId="Web-{AD4B0233-8654-5FAB-A0CD-FD2F052A02D3}" dt="2024-06-02T09:18:32.884" v="10"/>
        <pc:sldMkLst>
          <pc:docMk/>
          <pc:sldMk cId="0" sldId="258"/>
        </pc:sldMkLst>
      </pc:sldChg>
      <pc:sldChg chg="modNotes">
        <pc:chgData name="Pascal  Bongard" userId="S::pascal.bongard@fightforhumanity.org::0b682342-0107-4a83-9ab4-89341b237cf0" providerId="AD" clId="Web-{AD4B0233-8654-5FAB-A0CD-FD2F052A02D3}" dt="2024-06-02T09:19:54.527" v="42"/>
        <pc:sldMkLst>
          <pc:docMk/>
          <pc:sldMk cId="0" sldId="259"/>
        </pc:sldMkLst>
      </pc:sldChg>
      <pc:sldChg chg="modNotes">
        <pc:chgData name="Pascal  Bongard" userId="S::pascal.bongard@fightforhumanity.org::0b682342-0107-4a83-9ab4-89341b237cf0" providerId="AD" clId="Web-{AD4B0233-8654-5FAB-A0CD-FD2F052A02D3}" dt="2024-06-02T09:20:26.794" v="50"/>
        <pc:sldMkLst>
          <pc:docMk/>
          <pc:sldMk cId="0" sldId="260"/>
        </pc:sldMkLst>
      </pc:sldChg>
      <pc:sldChg chg="modNotes">
        <pc:chgData name="Pascal  Bongard" userId="S::pascal.bongard@fightforhumanity.org::0b682342-0107-4a83-9ab4-89341b237cf0" providerId="AD" clId="Web-{AD4B0233-8654-5FAB-A0CD-FD2F052A02D3}" dt="2024-06-02T09:21:10.452" v="53"/>
        <pc:sldMkLst>
          <pc:docMk/>
          <pc:sldMk cId="0" sldId="262"/>
        </pc:sldMkLst>
      </pc:sldChg>
      <pc:sldChg chg="modNotes">
        <pc:chgData name="Pascal  Bongard" userId="S::pascal.bongard@fightforhumanity.org::0b682342-0107-4a83-9ab4-89341b237cf0" providerId="AD" clId="Web-{AD4B0233-8654-5FAB-A0CD-FD2F052A02D3}" dt="2024-06-02T09:21:17.750" v="55"/>
        <pc:sldMkLst>
          <pc:docMk/>
          <pc:sldMk cId="0" sldId="263"/>
        </pc:sldMkLst>
      </pc:sldChg>
      <pc:sldChg chg="modNotes">
        <pc:chgData name="Pascal  Bongard" userId="S::pascal.bongard@fightforhumanity.org::0b682342-0107-4a83-9ab4-89341b237cf0" providerId="AD" clId="Web-{AD4B0233-8654-5FAB-A0CD-FD2F052A02D3}" dt="2024-06-02T09:22:13.971" v="60"/>
        <pc:sldMkLst>
          <pc:docMk/>
          <pc:sldMk cId="0" sldId="265"/>
        </pc:sldMkLst>
      </pc:sldChg>
      <pc:sldChg chg="modNotes">
        <pc:chgData name="Pascal  Bongard" userId="S::pascal.bongard@fightforhumanity.org::0b682342-0107-4a83-9ab4-89341b237cf0" providerId="AD" clId="Web-{AD4B0233-8654-5FAB-A0CD-FD2F052A02D3}" dt="2024-06-02T09:23:34.521" v="77"/>
        <pc:sldMkLst>
          <pc:docMk/>
          <pc:sldMk cId="0" sldId="268"/>
        </pc:sldMkLst>
      </pc:sldChg>
      <pc:sldChg chg="modNotes">
        <pc:chgData name="Pascal  Bongard" userId="S::pascal.bongard@fightforhumanity.org::0b682342-0107-4a83-9ab4-89341b237cf0" providerId="AD" clId="Web-{AD4B0233-8654-5FAB-A0CD-FD2F052A02D3}" dt="2024-06-02T09:24:58.493" v="149"/>
        <pc:sldMkLst>
          <pc:docMk/>
          <pc:sldMk cId="0" sldId="273"/>
        </pc:sldMkLst>
      </pc:sldChg>
      <pc:sldChg chg="modNotes">
        <pc:chgData name="Pascal  Bongard" userId="S::pascal.bongard@fightforhumanity.org::0b682342-0107-4a83-9ab4-89341b237cf0" providerId="AD" clId="Web-{AD4B0233-8654-5FAB-A0CD-FD2F052A02D3}" dt="2024-06-02T09:25:30.103" v="181"/>
        <pc:sldMkLst>
          <pc:docMk/>
          <pc:sldMk cId="0" sldId="274"/>
        </pc:sldMkLst>
      </pc:sldChg>
      <pc:sldChg chg="modNotes">
        <pc:chgData name="Pascal  Bongard" userId="S::pascal.bongard@fightforhumanity.org::0b682342-0107-4a83-9ab4-89341b237cf0" providerId="AD" clId="Web-{AD4B0233-8654-5FAB-A0CD-FD2F052A02D3}" dt="2024-06-02T09:25:19.165" v="164"/>
        <pc:sldMkLst>
          <pc:docMk/>
          <pc:sldMk cId="0" sldId="275"/>
        </pc:sldMkLst>
      </pc:sldChg>
    </pc:docChg>
  </pc:docChgLst>
  <pc:docChgLst>
    <pc:chgData name="Pascal  Bongard" userId="S::pascal.bongard@fightforhumanity.org::0b682342-0107-4a83-9ab4-89341b237cf0" providerId="AD" clId="Web-{1326E6B9-B77C-3666-D9AB-DEBE4162D6CA}"/>
    <pc:docChg chg="modSld">
      <pc:chgData name="Pascal  Bongard" userId="S::pascal.bongard@fightforhumanity.org::0b682342-0107-4a83-9ab4-89341b237cf0" providerId="AD" clId="Web-{1326E6B9-B77C-3666-D9AB-DEBE4162D6CA}" dt="2024-06-02T09:07:00.461" v="68"/>
      <pc:docMkLst>
        <pc:docMk/>
      </pc:docMkLst>
      <pc:sldChg chg="modNotes">
        <pc:chgData name="Pascal  Bongard" userId="S::pascal.bongard@fightforhumanity.org::0b682342-0107-4a83-9ab4-89341b237cf0" providerId="AD" clId="Web-{1326E6B9-B77C-3666-D9AB-DEBE4162D6CA}" dt="2024-06-02T09:01:24.541" v="54"/>
        <pc:sldMkLst>
          <pc:docMk/>
          <pc:sldMk cId="0" sldId="261"/>
        </pc:sldMkLst>
      </pc:sldChg>
      <pc:sldChg chg="modNotes">
        <pc:chgData name="Pascal  Bongard" userId="S::pascal.bongard@fightforhumanity.org::0b682342-0107-4a83-9ab4-89341b237cf0" providerId="AD" clId="Web-{1326E6B9-B77C-3666-D9AB-DEBE4162D6CA}" dt="2024-06-02T08:59:41.146" v="1"/>
        <pc:sldMkLst>
          <pc:docMk/>
          <pc:sldMk cId="0" sldId="273"/>
        </pc:sldMkLst>
      </pc:sldChg>
      <pc:sldChg chg="modNotes">
        <pc:chgData name="Pascal  Bongard" userId="S::pascal.bongard@fightforhumanity.org::0b682342-0107-4a83-9ab4-89341b237cf0" providerId="AD" clId="Web-{1326E6B9-B77C-3666-D9AB-DEBE4162D6CA}" dt="2024-06-02T09:07:00.461" v="68"/>
        <pc:sldMkLst>
          <pc:docMk/>
          <pc:sldMk cId="0" sldId="276"/>
        </pc:sldMkLst>
      </pc:sldChg>
      <pc:sldChg chg="modNotes">
        <pc:chgData name="Pascal  Bongard" userId="S::pascal.bongard@fightforhumanity.org::0b682342-0107-4a83-9ab4-89341b237cf0" providerId="AD" clId="Web-{1326E6B9-B77C-3666-D9AB-DEBE4162D6CA}" dt="2024-06-02T09:01:52.136" v="56"/>
        <pc:sldMkLst>
          <pc:docMk/>
          <pc:sldMk cId="0" sldId="278"/>
        </pc:sldMkLst>
      </pc:sldChg>
      <pc:sldChg chg="modNotes">
        <pc:chgData name="Pascal  Bongard" userId="S::pascal.bongard@fightforhumanity.org::0b682342-0107-4a83-9ab4-89341b237cf0" providerId="AD" clId="Web-{1326E6B9-B77C-3666-D9AB-DEBE4162D6CA}" dt="2024-06-02T09:01:54.777" v="57"/>
        <pc:sldMkLst>
          <pc:docMk/>
          <pc:sldMk cId="0" sldId="279"/>
        </pc:sldMkLst>
      </pc:sldChg>
      <pc:sldChg chg="modNotes">
        <pc:chgData name="Pascal  Bongard" userId="S::pascal.bongard@fightforhumanity.org::0b682342-0107-4a83-9ab4-89341b237cf0" providerId="AD" clId="Web-{1326E6B9-B77C-3666-D9AB-DEBE4162D6CA}" dt="2024-06-02T09:00:08.523" v="13"/>
        <pc:sldMkLst>
          <pc:docMk/>
          <pc:sldMk cId="1200117293"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sinplatform.org/sites/default/files/resources/files/GRFC2024-full.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ctionagainsthunger.org/app/uploads/2023/05/Conflict-and-Hunger-repor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ea typeface="Calibri"/>
                <a:cs typeface="Calibri"/>
              </a:rPr>
              <a:t>Notes</a:t>
            </a:r>
            <a:r>
              <a:rPr lang="en-US">
                <a:ea typeface="Calibri"/>
                <a:cs typeface="Calibri"/>
              </a:rPr>
              <a:t>:</a:t>
            </a:r>
            <a:endParaRPr lang="en-US"/>
          </a:p>
          <a:p>
            <a:endParaRPr lang="en-US">
              <a:ea typeface="Calibri"/>
              <a:cs typeface="Calibri"/>
            </a:endParaRPr>
          </a:p>
          <a:p>
            <a:r>
              <a:rPr lang="en-US" b="1">
                <a:ea typeface="Calibri"/>
                <a:cs typeface="Calibri"/>
              </a:rPr>
              <a:t>Introduction and Module 1, Conflict-Induced Food Insecurity</a:t>
            </a:r>
          </a:p>
          <a:p>
            <a:endParaRPr lang="en-US"/>
          </a:p>
          <a:p>
            <a:r>
              <a:rPr lang="en-US"/>
              <a:t>*Please note that the cover page should vary depending on the content of the training. Remember to change the title accordingly when you prepare the training.</a:t>
            </a:r>
            <a:endParaRPr lang="en-US">
              <a:ea typeface="Calibri"/>
              <a:cs typeface="Calibri"/>
            </a:endParaRPr>
          </a:p>
          <a:p>
            <a:endParaRPr lang="en-US"/>
          </a:p>
          <a:p>
            <a:r>
              <a:rPr lang="en-US"/>
              <a:t>​</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15000"/>
              </a:lnSpc>
              <a:spcAft>
                <a:spcPts val="600"/>
              </a:spcAft>
            </a:pPr>
            <a:r>
              <a:rPr lang="en-US" b="1" u="sng">
                <a:solidFill>
                  <a:srgbClr val="000000"/>
                </a:solidFill>
                <a:ea typeface="Aptos" panose="020B0004020202020204" pitchFamily="34" charset="0"/>
                <a:cs typeface="Calibri"/>
              </a:rPr>
              <a:t>Notes</a:t>
            </a:r>
            <a:r>
              <a:rPr lang="en-US">
                <a:solidFill>
                  <a:srgbClr val="000000"/>
                </a:solidFill>
                <a:ea typeface="Aptos" panose="020B0004020202020204" pitchFamily="34" charset="0"/>
                <a:cs typeface="Calibri"/>
              </a:rPr>
              <a:t>:</a:t>
            </a:r>
          </a:p>
          <a:p>
            <a:pPr>
              <a:lnSpc>
                <a:spcPct val="114999"/>
              </a:lnSpc>
              <a:spcAft>
                <a:spcPts val="600"/>
              </a:spcAft>
            </a:pPr>
            <a:endParaRPr lang="en-US">
              <a:solidFill>
                <a:srgbClr val="000000"/>
              </a:solidFill>
              <a:ea typeface="Aptos" panose="020B0004020202020204" pitchFamily="34" charset="0"/>
              <a:cs typeface="Calibri"/>
            </a:endParaRPr>
          </a:p>
          <a:p>
            <a:pPr>
              <a:lnSpc>
                <a:spcPct val="114999"/>
              </a:lnSpc>
              <a:spcAft>
                <a:spcPts val="600"/>
              </a:spcAft>
            </a:pPr>
            <a:r>
              <a:rPr lang="en-US" sz="1200">
                <a:solidFill>
                  <a:srgbClr val="000000"/>
                </a:solidFill>
                <a:effectLst/>
                <a:latin typeface="+mn-lt"/>
                <a:ea typeface="Aptos" panose="020B0004020202020204" pitchFamily="34" charset="0"/>
                <a:cs typeface="Calibri"/>
              </a:rPr>
              <a:t>Present the modules that will be covered. Remember to adopt this to your actual training design</a:t>
            </a:r>
            <a:r>
              <a:rPr lang="en-US" sz="1200">
                <a:effectLst/>
                <a:latin typeface="+mn-lt"/>
                <a:ea typeface="Aptos" panose="020B0004020202020204" pitchFamily="34" charset="0"/>
              </a:rPr>
              <a:t>:</a:t>
            </a:r>
            <a:r>
              <a:rPr lang="en-US">
                <a:ea typeface="Aptos" panose="020B0004020202020204" pitchFamily="34" charset="0"/>
              </a:rPr>
              <a:t> </a:t>
            </a:r>
            <a:endParaRPr lang="en-US">
              <a:ea typeface="Calibri"/>
              <a:cs typeface="Calibri"/>
            </a:endParaRPr>
          </a:p>
          <a:p>
            <a:pPr>
              <a:lnSpc>
                <a:spcPct val="115000"/>
              </a:lnSpc>
              <a:spcAft>
                <a:spcPts val="600"/>
              </a:spcAft>
            </a:pPr>
            <a:endParaRPr lang="en-CH" sz="1200">
              <a:effectLst/>
              <a:latin typeface="+mn-lt"/>
              <a:ea typeface="Times New Roman" panose="02020603050405020304" pitchFamily="18" charset="0"/>
            </a:endParaRPr>
          </a:p>
          <a:p>
            <a:pPr marL="342900" lvl="0" indent="-342900">
              <a:lnSpc>
                <a:spcPct val="115000"/>
              </a:lnSpc>
              <a:spcAft>
                <a:spcPts val="600"/>
              </a:spcAft>
              <a:buFont typeface="+mj-lt"/>
              <a:buAutoNum type="arabicPeriod"/>
              <a:tabLst>
                <a:tab pos="457200" algn="l"/>
              </a:tabLst>
            </a:pPr>
            <a:r>
              <a:rPr lang="en-US" sz="1200" b="1">
                <a:effectLst/>
                <a:latin typeface="+mn-lt"/>
                <a:ea typeface="Aptos" panose="020B0004020202020204" pitchFamily="34" charset="0"/>
              </a:rPr>
              <a:t>Conflict-Induced Food Security</a:t>
            </a:r>
            <a:endParaRPr lang="en-CH" sz="1200">
              <a:effectLst/>
              <a:latin typeface="+mn-lt"/>
              <a:ea typeface="Times New Roman" panose="02020603050405020304" pitchFamily="18" charset="0"/>
            </a:endParaRPr>
          </a:p>
          <a:p>
            <a:pPr marL="342900" lvl="0" indent="-342900">
              <a:lnSpc>
                <a:spcPct val="115000"/>
              </a:lnSpc>
              <a:spcAft>
                <a:spcPts val="600"/>
              </a:spcAft>
              <a:buFont typeface="+mj-lt"/>
              <a:buAutoNum type="arabicPeriod"/>
              <a:tabLst>
                <a:tab pos="457200" algn="l"/>
              </a:tabLst>
            </a:pPr>
            <a:r>
              <a:rPr lang="en-US" sz="1200" b="1">
                <a:effectLst/>
                <a:latin typeface="+mn-lt"/>
                <a:ea typeface="Aptos" panose="020B0004020202020204" pitchFamily="34" charset="0"/>
              </a:rPr>
              <a:t>The Practical Measures</a:t>
            </a:r>
            <a:endParaRPr lang="en-CH" sz="1200">
              <a:effectLst/>
              <a:latin typeface="+mn-lt"/>
              <a:ea typeface="Times New Roman" panose="02020603050405020304" pitchFamily="18" charset="0"/>
            </a:endParaRPr>
          </a:p>
          <a:p>
            <a:pPr marL="342900" lvl="0" indent="-342900">
              <a:lnSpc>
                <a:spcPct val="115000"/>
              </a:lnSpc>
              <a:spcAft>
                <a:spcPts val="600"/>
              </a:spcAft>
              <a:buFont typeface="+mj-lt"/>
              <a:buAutoNum type="arabicPeriod"/>
              <a:tabLst>
                <a:tab pos="457200" algn="l"/>
              </a:tabLst>
            </a:pPr>
            <a:r>
              <a:rPr lang="en-US" sz="1200" b="1">
                <a:effectLst/>
                <a:latin typeface="+mn-lt"/>
                <a:ea typeface="Aptos" panose="020B0004020202020204" pitchFamily="34" charset="0"/>
              </a:rPr>
              <a:t>Preparations: Framework for Civilian Harm Mitigation</a:t>
            </a:r>
            <a:endParaRPr lang="en-CH" sz="1200">
              <a:effectLst/>
              <a:latin typeface="+mn-lt"/>
              <a:ea typeface="Times New Roman" panose="02020603050405020304" pitchFamily="18" charset="0"/>
            </a:endParaRPr>
          </a:p>
          <a:p>
            <a:pPr marL="342900" lvl="0" indent="-342900">
              <a:lnSpc>
                <a:spcPct val="115000"/>
              </a:lnSpc>
              <a:spcAft>
                <a:spcPts val="600"/>
              </a:spcAft>
              <a:buFont typeface="+mj-lt"/>
              <a:buAutoNum type="arabicPeriod"/>
              <a:tabLst>
                <a:tab pos="457200" algn="l"/>
              </a:tabLst>
            </a:pPr>
            <a:r>
              <a:rPr lang="en-US" sz="1200">
                <a:effectLst/>
                <a:latin typeface="+mn-lt"/>
                <a:ea typeface="Aptos" panose="020B0004020202020204" pitchFamily="34" charset="0"/>
              </a:rPr>
              <a:t>Operations: Measures to Prevent Conflict-Induced Food Insecurity in Operational Contexts </a:t>
            </a:r>
            <a:endParaRPr lang="en-CH" sz="1200">
              <a:effectLst/>
              <a:latin typeface="+mn-lt"/>
              <a:ea typeface="Times New Roman" panose="02020603050405020304" pitchFamily="18" charset="0"/>
            </a:endParaRPr>
          </a:p>
          <a:p>
            <a:pPr marL="342900" lvl="0" indent="-342900">
              <a:lnSpc>
                <a:spcPct val="115000"/>
              </a:lnSpc>
              <a:spcAft>
                <a:spcPts val="600"/>
              </a:spcAft>
              <a:buFont typeface="+mj-lt"/>
              <a:buAutoNum type="arabicPeriod"/>
              <a:tabLst>
                <a:tab pos="457200" algn="l"/>
              </a:tabLst>
            </a:pPr>
            <a:r>
              <a:rPr lang="en-US" sz="1200">
                <a:effectLst/>
                <a:latin typeface="+mn-lt"/>
                <a:ea typeface="Aptos" panose="020B0004020202020204" pitchFamily="34" charset="0"/>
              </a:rPr>
              <a:t>Cooperation: Partners and Allies </a:t>
            </a:r>
            <a:endParaRPr lang="en-CH" sz="1200">
              <a:effectLst/>
              <a:latin typeface="+mn-lt"/>
              <a:ea typeface="Times New Roman" panose="02020603050405020304" pitchFamily="18" charset="0"/>
            </a:endParaRPr>
          </a:p>
          <a:p>
            <a:pPr marL="342900" lvl="0" indent="-342900">
              <a:lnSpc>
                <a:spcPct val="115000"/>
              </a:lnSpc>
              <a:spcAft>
                <a:spcPts val="600"/>
              </a:spcAft>
              <a:buFont typeface="+mj-lt"/>
              <a:buAutoNum type="arabicPeriod"/>
              <a:tabLst>
                <a:tab pos="457200" algn="l"/>
              </a:tabLst>
            </a:pPr>
            <a:r>
              <a:rPr lang="en-US" sz="1200">
                <a:effectLst/>
                <a:latin typeface="+mn-lt"/>
                <a:ea typeface="Aptos" panose="020B0004020202020204" pitchFamily="34" charset="0"/>
              </a:rPr>
              <a:t>Responses: Addressing Harm Caused</a:t>
            </a:r>
            <a:endParaRPr lang="en-CH" sz="1200">
              <a:effectLst/>
              <a:latin typeface="+mn-lt"/>
              <a:ea typeface="Times New Roman" panose="02020603050405020304" pitchFamily="18" charset="0"/>
            </a:endParaRPr>
          </a:p>
          <a:p>
            <a:pPr marL="342900" lvl="0" indent="-342900">
              <a:lnSpc>
                <a:spcPct val="115000"/>
              </a:lnSpc>
              <a:spcAft>
                <a:spcPts val="600"/>
              </a:spcAft>
              <a:buFont typeface="+mj-lt"/>
              <a:buAutoNum type="arabicPeriod"/>
              <a:tabLst>
                <a:tab pos="457200" algn="l"/>
              </a:tabLst>
            </a:pPr>
            <a:r>
              <a:rPr lang="en-US" sz="1200" b="1">
                <a:effectLst/>
                <a:latin typeface="+mn-lt"/>
                <a:ea typeface="Aptos" panose="020B0004020202020204" pitchFamily="34" charset="0"/>
              </a:rPr>
              <a:t>Bringing It Together: Reflections and Closing</a:t>
            </a:r>
            <a:endParaRPr lang="en-CH" sz="1200">
              <a:effectLst/>
              <a:latin typeface="+mn-lt"/>
              <a:ea typeface="Times New Roman" panose="02020603050405020304" pitchFamily="18" charset="0"/>
            </a:endParaRPr>
          </a:p>
          <a:p>
            <a:endParaRPr lang="en-US"/>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1688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b="1"/>
              <a:t>Approach</a:t>
            </a:r>
            <a:r>
              <a:rPr lang="en-US"/>
              <a:t>: Explain that the approach that we would like to see in these trainings is participative and interactive</a:t>
            </a:r>
            <a:endParaRPr lang="en-US">
              <a:cs typeface="Calibri"/>
            </a:endParaRPr>
          </a:p>
          <a:p>
            <a:pPr marL="171450" indent="-171450">
              <a:buFont typeface="Arial"/>
              <a:buChar char="•"/>
            </a:pPr>
            <a:r>
              <a:rPr lang="en-US"/>
              <a:t>Insist on the fact that all questions are relevant, and participation is highly encouraged, either because they can confirm what they already know or because they can acquire or improve knowledge on something they do not know.</a:t>
            </a:r>
            <a:endParaRPr lang="en-US">
              <a:cs typeface="Calibri"/>
            </a:endParaRPr>
          </a:p>
          <a:p>
            <a:pPr marL="171450" indent="-171450">
              <a:buFont typeface="Arial"/>
              <a:buChar char="•"/>
            </a:pPr>
            <a:r>
              <a:rPr lang="en-US"/>
              <a:t>During the training, ranks should be put aside – to the extent possible, and no one is here to be evaluated. The group will come out of the training stronger.</a:t>
            </a:r>
            <a:endParaRPr lang="en-US">
              <a:cs typeface="Calibri"/>
            </a:endParaRPr>
          </a:p>
          <a:p>
            <a:pPr marL="171450" indent="-171450">
              <a:buFont typeface="Arial"/>
              <a:buChar char="•"/>
            </a:pPr>
            <a:r>
              <a:rPr lang="en-US"/>
              <a:t>The training is built on the idea of exchange, teamwork and collective growth, to help us work for a better respect of the rights by everyone. </a:t>
            </a:r>
            <a:endParaRPr lang="en-US">
              <a:cs typeface="Calibri"/>
            </a:endParaRPr>
          </a:p>
          <a:p>
            <a:endParaRPr lang="en-US"/>
          </a:p>
          <a:p>
            <a:r>
              <a:rPr lang="en-US" b="1"/>
              <a:t>Pre-test</a:t>
            </a:r>
            <a:r>
              <a:rPr lang="en-US"/>
              <a:t>: </a:t>
            </a:r>
            <a:endParaRPr lang="en-US">
              <a:cs typeface="Calibri"/>
            </a:endParaRPr>
          </a:p>
          <a:p>
            <a:pPr marL="171450" indent="-171450">
              <a:buFont typeface="Arial"/>
              <a:buChar char="•"/>
            </a:pPr>
            <a:r>
              <a:rPr lang="en-US"/>
              <a:t>If you use the pre-tests, distribute them and allow participants 5-7 minutes to complete them. </a:t>
            </a:r>
            <a:endParaRPr lang="en-US">
              <a:cs typeface="Calibri"/>
            </a:endParaRPr>
          </a:p>
          <a:p>
            <a:pPr marL="171450" indent="-171450">
              <a:buFont typeface="Arial"/>
              <a:buChar char="•"/>
            </a:pPr>
            <a:r>
              <a:rPr lang="en-US"/>
              <a:t>Explain that the purpose is not to evaluate them as individuals, but it’s to understand the learning/knowledge level of the group as a whole. </a:t>
            </a:r>
            <a:endParaRPr lang="en-US">
              <a:cs typeface="Calibri"/>
            </a:endParaRPr>
          </a:p>
          <a:p>
            <a:endParaRPr lang="en-US"/>
          </a:p>
          <a:p>
            <a:r>
              <a:rPr lang="en-US"/>
              <a:t>Address any questions or concerns raised by the participants.</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b="1"/>
              <a:t>Module 1 Conflict-Induced Food Insecurity:</a:t>
            </a:r>
            <a:endParaRPr lang="en-US" b="1">
              <a:cs typeface="Calibri"/>
            </a:endParaRPr>
          </a:p>
          <a:p>
            <a:endParaRPr lang="en-US" b="1">
              <a:cs typeface="Calibri"/>
            </a:endParaRPr>
          </a:p>
          <a:p>
            <a:pPr marL="171450" indent="-171450">
              <a:buFont typeface="Arial"/>
              <a:buChar char="•"/>
            </a:pPr>
            <a:r>
              <a:rPr lang="en-US"/>
              <a:t>Time needed: 60 minutes</a:t>
            </a:r>
            <a:endParaRPr lang="en-US">
              <a:cs typeface="Calibri"/>
            </a:endParaRPr>
          </a:p>
          <a:p>
            <a:pPr marL="171450" indent="-171450">
              <a:buFont typeface="Arial"/>
              <a:buChar char="•"/>
            </a:pPr>
            <a:r>
              <a:rPr lang="en-US"/>
              <a:t>Set-up : free set up, space for group work (small groups or pairs)</a:t>
            </a:r>
            <a:endParaRPr lang="en-US">
              <a:cs typeface="Calibri"/>
            </a:endParaRPr>
          </a:p>
          <a:p>
            <a:pPr marL="171450" indent="-171450">
              <a:buFont typeface="Arial"/>
              <a:buChar char="•"/>
            </a:pPr>
            <a:r>
              <a:rPr lang="en-US"/>
              <a:t>Material: flip chart or similar available for note-taking especially for plenary mapping exercise.</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b="1"/>
              <a:t>Learning objective</a:t>
            </a:r>
            <a:r>
              <a:rPr lang="en-US"/>
              <a:t>: </a:t>
            </a:r>
            <a:endParaRPr lang="en-US">
              <a:cs typeface="Calibri"/>
            </a:endParaRPr>
          </a:p>
          <a:p>
            <a:pPr marL="171450" indent="-171450">
              <a:buFont typeface="Arial"/>
              <a:buChar char="•"/>
            </a:pPr>
            <a:r>
              <a:rPr lang="en-US"/>
              <a:t>Explain that the objective of this module is that is that participants are aware of the link between conflict and food insecurity, understand the various causes and impacts of food insecurity in conflict situations, and are able to relate this to their own context.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i="1"/>
              <a:t>Exercise 1.A (plenary discussion): Mapping the food insecurity landscape in the target context: mapping/notetaking on the white board/flip chart by the facilitators.</a:t>
            </a:r>
            <a:endParaRPr lang="en-US" i="1">
              <a:cs typeface="Calibri"/>
            </a:endParaRPr>
          </a:p>
          <a:p>
            <a:r>
              <a:rPr lang="en-US"/>
              <a:t>Time needed: about 15 minutes</a:t>
            </a:r>
            <a:endParaRPr lang="en-US">
              <a:ea typeface="Calibri"/>
              <a:cs typeface="Calibri"/>
            </a:endParaRPr>
          </a:p>
          <a:p>
            <a:endParaRPr lang="en-US"/>
          </a:p>
          <a:p>
            <a:pPr marL="171450" indent="-171450">
              <a:buFont typeface="Arial"/>
              <a:buChar char="•"/>
            </a:pPr>
            <a:r>
              <a:rPr lang="en-US"/>
              <a:t>Ask them what causes food insecurity in their context/what the main drivers of food insecurity are in their particular context? Alternatively: ask them what they know about food insecurity in their context?</a:t>
            </a:r>
            <a:endParaRPr lang="en-US">
              <a:ea typeface="Calibri"/>
              <a:cs typeface="Calibri"/>
            </a:endParaRPr>
          </a:p>
          <a:p>
            <a:pPr marL="171450" indent="-171450">
              <a:buFont typeface="Arial"/>
              <a:buChar char="•"/>
            </a:pPr>
            <a:r>
              <a:rPr lang="en-US"/>
              <a:t>Don’t go too much into detail on their responses, write down simple bullet points. Make sure to keep the sheets/list up for later reference.</a:t>
            </a:r>
            <a:endParaRPr lang="en-US">
              <a:ea typeface="Calibri"/>
              <a:cs typeface="Calibri"/>
            </a:endParaRPr>
          </a:p>
          <a:p>
            <a:pPr marL="171450" indent="-171450">
              <a:buFont typeface="Arial"/>
              <a:buChar char="•"/>
            </a:pPr>
            <a:r>
              <a:rPr lang="en-US"/>
              <a:t>Ask them if these drivers of food insecurity link to armed conflict? If yes, how? Alternatively, do only the first question here, and go back to the link to the armed conflict at a later stage once you have advanced in the explanations.</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a:t>Say that before you really get started, let’s make sure we all understand some key concepts.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r>
              <a:rPr lang="en-US"/>
              <a:t> </a:t>
            </a:r>
            <a:endParaRPr lang="en-US">
              <a:cs typeface="Calibri"/>
            </a:endParaRPr>
          </a:p>
          <a:p>
            <a:pPr marL="171450" indent="-171450">
              <a:buFont typeface="Arial"/>
              <a:buChar char="•"/>
            </a:pPr>
            <a:r>
              <a:rPr lang="en-US"/>
              <a:t>Ask them: who can tell me how do you define HUNGER? And how can we understand FOOD SECURITY and FOOD INSECURITY? </a:t>
            </a:r>
            <a:endParaRPr lang="en-US">
              <a:cs typeface="Calibri"/>
            </a:endParaRPr>
          </a:p>
          <a:p>
            <a:pPr marL="171450" indent="-171450">
              <a:buFont typeface="Arial"/>
              <a:buChar char="•"/>
            </a:pPr>
            <a:r>
              <a:rPr lang="en-US"/>
              <a:t>Listen to the answers, if there are mistakes make sure you rectify them by saying what is correct and what it is NOT correct. Show the next slide.</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a:t>Read out the definitions:</a:t>
            </a:r>
            <a:endParaRPr lang="en-US">
              <a:cs typeface="Calibri"/>
            </a:endParaRPr>
          </a:p>
          <a:p>
            <a:pPr marL="171450" indent="-171450">
              <a:buFont typeface="Arial"/>
              <a:buChar char="•"/>
            </a:pPr>
            <a:r>
              <a:rPr lang="en-US" u="sng"/>
              <a:t>Hunger</a:t>
            </a:r>
            <a:r>
              <a:rPr lang="en-US"/>
              <a:t>:  “An uncomfortable or painful physical sensation caused by insufficient consumption of dietary energy. It  becomes chronic when the person does not consume a sufficient amount of calories (dietary energy) on a regular basis to lead a normal, active and healthy life.” (FAO)</a:t>
            </a:r>
            <a:endParaRPr lang="en-US">
              <a:cs typeface="Calibri"/>
            </a:endParaRPr>
          </a:p>
          <a:p>
            <a:pPr marL="171450" indent="-171450">
              <a:buFont typeface="Arial"/>
              <a:buChar char="•"/>
            </a:pPr>
            <a:r>
              <a:rPr lang="en-US" u="sng"/>
              <a:t>Food security</a:t>
            </a:r>
            <a:r>
              <a:rPr lang="en-US"/>
              <a:t>: "When all people, at all times, have physical, social and economic access to sufficient, safe, and nutritious food that meets their dietary needs and food preferences for an active and healthy life.” Explain that food security includes food availability, access to food, utilization of food, and stability of food security. (Practical Measures document) </a:t>
            </a:r>
            <a:endParaRPr lang="en-US">
              <a:ea typeface="Calibri"/>
              <a:cs typeface="Calibri"/>
            </a:endParaRPr>
          </a:p>
          <a:p>
            <a:pPr marL="171450" indent="-171450">
              <a:buFont typeface="Arial"/>
              <a:buChar char="•"/>
            </a:pPr>
            <a:r>
              <a:rPr lang="en-US"/>
              <a:t>Food insecurity is the absence/the opposite of food security. </a:t>
            </a:r>
            <a:endParaRPr lang="en-US">
              <a:cs typeface="Calibri"/>
            </a:endParaRPr>
          </a:p>
          <a:p>
            <a:pPr marL="171450" indent="-171450">
              <a:buFont typeface="Arial"/>
              <a:buChar char="•"/>
            </a:pPr>
            <a:r>
              <a:rPr lang="en-US">
                <a:cs typeface="Calibri"/>
              </a:rPr>
              <a:t>Explain that t</a:t>
            </a:r>
            <a:r>
              <a:rPr lang="en-US"/>
              <a:t>he decision was not to use hunger in the Practical Measures document, because it is a more limited concept – more immediate and short-term. Food insecurity can lead to hunger, but it’s more than that.</a:t>
            </a:r>
            <a:endParaRPr lang="en-US">
              <a:cs typeface="Calibri"/>
            </a:endParaRPr>
          </a:p>
          <a:p>
            <a:endParaRPr lang="en-US"/>
          </a:p>
          <a:p>
            <a:r>
              <a:rPr lang="en-US" b="1"/>
              <a:t>Background</a:t>
            </a:r>
            <a:r>
              <a:rPr lang="en-US"/>
              <a:t>:</a:t>
            </a:r>
            <a:endParaRPr lang="en-US">
              <a:cs typeface="Calibri"/>
            </a:endParaRPr>
          </a:p>
          <a:p>
            <a:endParaRPr lang="en-US"/>
          </a:p>
          <a:p>
            <a:pPr marL="171450" indent="-171450">
              <a:buFont typeface="Arial"/>
              <a:buChar char="•"/>
            </a:pPr>
            <a:r>
              <a:rPr lang="en-US"/>
              <a:t>Terms such as ‘food security’, ‘hunger’, ‘famine’ and ‘starvation’ are not defined in international treaties.</a:t>
            </a:r>
            <a:endParaRPr lang="en-US">
              <a:cs typeface="Calibri"/>
            </a:endParaRPr>
          </a:p>
          <a:p>
            <a:pPr marL="171450" indent="-171450">
              <a:buFont typeface="Arial"/>
              <a:buChar char="•"/>
            </a:pPr>
            <a:r>
              <a:rPr lang="en-US"/>
              <a:t>‘Starvation’ is used in the Additional Protocols to the Geneva Conventions without definition. The commentary on Article 54(1), AP I (p. 653, para. 2089) states that the term ‘starvation’ is “generally understood by everyone”, with the footnote: “Starvation is defined by the Shorter Oxford English Dictionary (1973) as the action of starving or subjecting to famine, i.e., to cause to perish of hunger; to deprive of or ‘keep scantily supplied with food’”. In the commentary on Article 14, AP II (p. 1456, para. 4791), starvation is described as “the action of subjecting people to famine, i.e. extreme and general scarcity of food”. ‘Starvation’ in these contexts includes deprivation of drinking water. See also the ICRC Study on Customary International Humanitarian Law, p. 193, commentary on customary Rule 54.</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pPr marL="171450" indent="-171450">
              <a:buFont typeface="Arial"/>
              <a:buChar char="•"/>
            </a:pPr>
            <a:r>
              <a:rPr lang="en-US"/>
              <a:t>Ask participants what their understanding is of civilian harm.</a:t>
            </a:r>
            <a:endParaRPr lang="en-US">
              <a:cs typeface="Calibri"/>
            </a:endParaRPr>
          </a:p>
          <a:p>
            <a:pPr marL="171450" indent="-171450">
              <a:buFont typeface="Arial"/>
              <a:buChar char="•"/>
            </a:pPr>
            <a:r>
              <a:rPr lang="en-US"/>
              <a:t>Explain that mitigating civilian harm is at the core of what this training is about, especially in relation to their food security.</a:t>
            </a:r>
            <a:endParaRPr lang="en-US">
              <a:cs typeface="Calibri"/>
            </a:endParaRPr>
          </a:p>
          <a:p>
            <a:pPr marL="171450" indent="-171450">
              <a:buFont typeface="Arial"/>
              <a:buChar char="•"/>
            </a:pPr>
            <a:r>
              <a:rPr lang="en-US"/>
              <a:t>Give the definition of civilian harm as : "All negative effects on civilian personal or community well-being caused by the use of force in hostilities, as well as actions taken by soldiers or units outside of combat.” (Practical Measures document) </a:t>
            </a:r>
            <a:endParaRPr lang="en-US">
              <a:cs typeface="Calibri"/>
            </a:endParaRPr>
          </a:p>
          <a:p>
            <a:pPr marL="171450" indent="-171450">
              <a:buFont typeface="Arial"/>
              <a:buChar char="•"/>
            </a:pPr>
            <a:r>
              <a:rPr lang="en-US"/>
              <a:t>Explain that the effects (the civilian harm) can occur: </a:t>
            </a:r>
            <a:endParaRPr lang="en-US">
              <a:cs typeface="Calibri"/>
            </a:endParaRPr>
          </a:p>
          <a:p>
            <a:r>
              <a:rPr lang="en-US"/>
              <a:t>     - directly: through death, physical or mental trauma, property damage or </a:t>
            </a:r>
            <a:endParaRPr lang="en-US">
              <a:cs typeface="Calibri"/>
            </a:endParaRPr>
          </a:p>
          <a:p>
            <a:r>
              <a:rPr lang="en-US"/>
              <a:t>     - indirectly: through the destruction of critical infrastructure, disruption of access to basic needs and services, or the loss of livelihood.</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t>Notes</a:t>
            </a:r>
            <a:r>
              <a:rPr lang="en-US"/>
              <a:t>:</a:t>
            </a:r>
          </a:p>
          <a:p>
            <a:endParaRPr lang="en-US"/>
          </a:p>
          <a:p>
            <a:pPr marL="171450" indent="-171450">
              <a:buFont typeface="Arial"/>
              <a:buChar char="•"/>
            </a:pPr>
            <a:r>
              <a:rPr lang="en-US"/>
              <a:t>Explain that armed actors can be at the core of the problem of food insecurity, but they can also be at the core or bringing solutions to this problem. </a:t>
            </a:r>
            <a:endParaRPr lang="en-US">
              <a:ea typeface="Calibri"/>
              <a:cs typeface="Calibri"/>
            </a:endParaRPr>
          </a:p>
          <a:p>
            <a:pPr marL="171450" indent="-171450">
              <a:buFont typeface="Arial"/>
              <a:buChar char="•"/>
            </a:pPr>
            <a:endParaRPr lang="en-US"/>
          </a:p>
          <a:p>
            <a:pPr marL="171450" indent="-171450">
              <a:buFont typeface="Arial"/>
              <a:buChar char="•"/>
            </a:pPr>
            <a:r>
              <a:rPr lang="en-US"/>
              <a:t>Say that it is good to make sure there is a common understanding of what we mean by armed actors. Armed actors can be for example:</a:t>
            </a:r>
            <a:endParaRPr lang="en-US">
              <a:cs typeface="Calibri"/>
            </a:endParaRPr>
          </a:p>
          <a:p>
            <a:r>
              <a:rPr lang="en-US"/>
              <a:t>     - State armed forces: A country’s armed forces—i.e., their air force, army, navy, coast guard, etc. </a:t>
            </a:r>
            <a:endParaRPr lang="en-US">
              <a:cs typeface="Calibri"/>
            </a:endParaRPr>
          </a:p>
          <a:p>
            <a:r>
              <a:rPr lang="en-US"/>
              <a:t>     - Law enforcement entities: State-affiliated entities that may or may not be military entities, such as border police, customs, and local police.</a:t>
            </a:r>
            <a:endParaRPr lang="en-US">
              <a:cs typeface="Calibri"/>
            </a:endParaRPr>
          </a:p>
          <a:p>
            <a:r>
              <a:rPr lang="en-US"/>
              <a:t>     - Non-State armed groups: Organized armed groups that are not within the formal structures or under the overall control of a state. They                 include both opposition and pro-government groups, politically and economically motivated groups (such as gangs). Note that in addition             to arms carriers, some armed groups may also have a political wing and/or a civilian administration, including a humanitarian relief branch. </a:t>
            </a:r>
            <a:endParaRPr lang="en-US">
              <a:cs typeface="Calibri"/>
            </a:endParaRPr>
          </a:p>
          <a:p>
            <a:r>
              <a:rPr lang="en-US"/>
              <a:t>     - Peacekeeping forces: Civilian and military personnel placed by their national governments at the disposal the international organization                 under whose mandate the peacekeeping operation is being conducted. </a:t>
            </a:r>
            <a:endParaRPr lang="en-US">
              <a:cs typeface="Calibri"/>
            </a:endParaRPr>
          </a:p>
          <a:p>
            <a:r>
              <a:rPr lang="en-US"/>
              <a:t>     - Private military and security companies: These are private companies that trade in security and/or military services, mostly outside their               home states.</a:t>
            </a:r>
            <a:endParaRPr lang="en-US">
              <a:ea typeface="Calibri"/>
              <a:cs typeface="Calibri"/>
            </a:endParaRPr>
          </a:p>
          <a:p>
            <a:endParaRPr lang="en-US">
              <a:solidFill>
                <a:srgbClr val="000000"/>
              </a:solidFill>
            </a:endParaRPr>
          </a:p>
          <a:p>
            <a:pPr marL="171450" indent="-171450">
              <a:buFont typeface="Arial"/>
              <a:buChar char="•"/>
            </a:pPr>
            <a:r>
              <a:rPr lang="en-US">
                <a:solidFill>
                  <a:srgbClr val="000000"/>
                </a:solidFill>
              </a:rPr>
              <a:t>Explain that the training was prepared mainly with State armed forces, non-State armed groups, and de facto authorities, and the relevant civilian administrations and/or ministries related to these armed actors in mind. However, say that the training is also relevant for some law enforcement agencies, peacekeeping forces, and private military and security companies, depending on what kind of operations they are involved in. </a:t>
            </a:r>
            <a:r>
              <a:rPr lang="en-US"/>
              <a:t>Ask who the main armed actors are in their context. And listen to and possibly take notes of their answers. Particularly for civil society trainings it is useful to have a good understanding of who the main actors are, as they may also become targets of advocacy and training efforts in the future. </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b="1"/>
              <a:t>For introduction session</a:t>
            </a:r>
            <a:r>
              <a:rPr lang="en-US"/>
              <a:t>:</a:t>
            </a:r>
            <a:endParaRPr lang="en-US">
              <a:cs typeface="Calibri"/>
            </a:endParaRPr>
          </a:p>
          <a:p>
            <a:endParaRPr lang="en-US"/>
          </a:p>
          <a:p>
            <a:pPr marL="171450" indent="-171450">
              <a:buFont typeface="Arial"/>
              <a:buChar char="•"/>
            </a:pPr>
            <a:r>
              <a:rPr lang="en-US"/>
              <a:t>Time needed: 45 minutes</a:t>
            </a:r>
            <a:endParaRPr lang="en-US">
              <a:cs typeface="Calibri"/>
            </a:endParaRPr>
          </a:p>
          <a:p>
            <a:pPr marL="171450" indent="-171450">
              <a:buFont typeface="Arial"/>
              <a:buChar char="•"/>
            </a:pPr>
            <a:r>
              <a:rPr lang="en-US"/>
              <a:t>Set-up: circle set up in the beginning, if possible, tables for pre-test at the end of the session (if done).</a:t>
            </a:r>
            <a:endParaRPr lang="en-US">
              <a:cs typeface="Calibri"/>
            </a:endParaRPr>
          </a:p>
          <a:p>
            <a:pPr marL="171450" indent="-171450">
              <a:buFont typeface="Arial"/>
              <a:buChar char="•"/>
            </a:pPr>
            <a:r>
              <a:rPr lang="en-US"/>
              <a:t>Material: agendas for all participants, flip chart or similar available for note-taking, pre-tests and pencils for all participants </a:t>
            </a:r>
            <a:endParaRPr lang="en-US">
              <a:cs typeface="Calibri"/>
            </a:endParaRPr>
          </a:p>
          <a:p>
            <a:pPr marL="171450" indent="-171450">
              <a:buFont typeface="Arial"/>
              <a:buChar char="•"/>
            </a:pPr>
            <a:r>
              <a:rPr lang="en-US"/>
              <a:t>Purpose: To make participants feel comfortable and to make sure they have understood the objectives of the training.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t>Notes</a:t>
            </a:r>
            <a:r>
              <a:rPr lang="en-US"/>
              <a:t>:</a:t>
            </a:r>
          </a:p>
          <a:p>
            <a:endParaRPr lang="en-US" b="1">
              <a:cs typeface="Calibri"/>
            </a:endParaRPr>
          </a:p>
          <a:p>
            <a:r>
              <a:rPr lang="en-US">
                <a:cs typeface="Calibri"/>
              </a:rPr>
              <a:t>Explain that:</a:t>
            </a:r>
            <a:endParaRPr lang="en-US" b="1"/>
          </a:p>
          <a:p>
            <a:pPr marL="171450" indent="-171450">
              <a:buFont typeface="Arial"/>
              <a:buChar char="•"/>
            </a:pPr>
            <a:r>
              <a:rPr lang="en-US"/>
              <a:t>According to the latest </a:t>
            </a:r>
            <a:r>
              <a:rPr lang="en-US">
                <a:hlinkClick r:id="rId3"/>
              </a:rPr>
              <a:t>Global Report on Food Crises</a:t>
            </a:r>
            <a:r>
              <a:rPr lang="en-US"/>
              <a:t> (GRFC), nearly 282 million people in 59 countries and territories experienced high levels of acute hunger in 2023 - a worldwide increase of 24 million from the previous year. This rise was due to the report’s increased coverage of food crisis contexts as well as a sharp deterioration in food security, especially in the Gaza Strip and the Sudan.</a:t>
            </a:r>
            <a:endParaRPr lang="en-US">
              <a:cs typeface="Calibri"/>
            </a:endParaRPr>
          </a:p>
          <a:p>
            <a:pPr marL="171450" indent="-171450">
              <a:buFont typeface="Arial"/>
              <a:buChar char="•"/>
            </a:pPr>
            <a:r>
              <a:rPr lang="en-US"/>
              <a:t>Food insecurity is largely due to how armed actors conduct themselves during hostilities (as mentioned in the first session). The destruction of livelihoods, markets, crops, livestock, and other vital infrastructure —all result in an immediate increase in instances of food insecurity amongst civilian populations. Restriction of people’s movement and humanitarian access, mine contamination of land, food and water supplies as well as forced displacement also contribute to food insecurity.</a:t>
            </a:r>
            <a:endParaRPr lang="en-US">
              <a:cs typeface="Calibri"/>
            </a:endParaRPr>
          </a:p>
          <a:p>
            <a:pPr marL="171450" indent="-171450">
              <a:buFont typeface="Arial"/>
              <a:buChar char="•"/>
            </a:pPr>
            <a:r>
              <a:rPr lang="en-US"/>
              <a:t>International Humanitarian Law (IHL) sets out measures to mitigate the impact of armed conflict on civilians. It prohibits the use of starvation of civilians as a method of war, pillage and attacks of objects indispensable to the survival of the civilian populations such as agricultural areas, crops, livestock, water installations, etc. It also obliges parties to conflict to ensure adequate supplies of food and water and to allow rapid and unimpeded passage of humanitarian relief. </a:t>
            </a:r>
            <a:endParaRPr lang="en-US">
              <a:cs typeface="Calibri"/>
            </a:endParaRPr>
          </a:p>
          <a:p>
            <a:pPr marL="171450" indent="-171450">
              <a:buFont typeface="Arial"/>
              <a:buChar char="•"/>
            </a:pPr>
            <a:r>
              <a:rPr lang="en-US"/>
              <a:t>In 2018, the UN Security Council adopted Resolution 2417, which recognizes conflict-induced hunger as a threat to international peace and security. The resolution calls for parties to armed conflict to comply with their obligations under IHL regarding respecting and protecting civilians and taking constant care to spare civilian objects, including objects necessary for food production and distribution.</a:t>
            </a:r>
            <a:endParaRPr lang="en-US">
              <a:cs typeface="Calibri"/>
            </a:endParaRPr>
          </a:p>
          <a:p>
            <a:pPr marL="171450" indent="-171450">
              <a:buFont typeface="Arial"/>
              <a:buChar char="•"/>
            </a:pPr>
            <a:r>
              <a:rPr lang="en-US"/>
              <a:t>Despite this, the number of people affected by conflict-induced food insecurity continues to rise.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a:cs typeface="Calibri"/>
              </a:rPr>
              <a:t>Explain that:</a:t>
            </a:r>
            <a:endParaRPr lang="en-US"/>
          </a:p>
          <a:p>
            <a:pPr marL="171450" indent="-171450">
              <a:buFont typeface="Arial"/>
              <a:buChar char="•"/>
            </a:pPr>
            <a:r>
              <a:rPr lang="en-US"/>
              <a:t>Armed conflict was the cause of acute food insecurity for almost 50% of those who suffered from it in 2023—affecting 135 million people across 20 countries—making it one of the primary drivers of hunger today. The Sudan faced the largest deterioration due to conflict, with 8.6 million more people facing high levels of acute food insecurity as compared with 2022. </a:t>
            </a:r>
            <a:endParaRPr lang="en-US">
              <a:cs typeface="Calibri"/>
            </a:endParaRPr>
          </a:p>
          <a:p>
            <a:pPr marL="171450" indent="-171450">
              <a:buFont typeface="Arial"/>
              <a:buChar char="•"/>
            </a:pPr>
            <a:r>
              <a:rPr lang="en-US"/>
              <a:t>The majority of countries experiencing armed conflicts and violence are also rural countries that are highly dependent on agriculture. </a:t>
            </a:r>
            <a:endParaRPr lang="en-US">
              <a:cs typeface="Calibri"/>
            </a:endParaRPr>
          </a:p>
          <a:p>
            <a:pPr marL="171450" indent="-171450">
              <a:buFont typeface="Arial"/>
              <a:buChar char="•"/>
            </a:pPr>
            <a:r>
              <a:rPr lang="en-US"/>
              <a:t>All countries with people experiencing famine conditions – Afghanistan, Burkina Faso, Haiti, Mali, Nigeria, Somalia and South Sudan - are affected by protracted armed conflict or violence. </a:t>
            </a:r>
            <a:endParaRPr lang="en-US">
              <a:cs typeface="Calibri"/>
            </a:endParaRPr>
          </a:p>
          <a:p>
            <a:endParaRPr lang="en-US"/>
          </a:p>
          <a:p>
            <a:r>
              <a:rPr lang="en-US" b="1"/>
              <a:t>Other key drivers of food crises:</a:t>
            </a:r>
            <a:endParaRPr lang="en-US" b="1">
              <a:cs typeface="Calibri"/>
            </a:endParaRPr>
          </a:p>
          <a:p>
            <a:pPr marL="171450" indent="-171450">
              <a:buFont typeface="Arial"/>
              <a:buChar char="•"/>
            </a:pPr>
            <a:r>
              <a:rPr lang="en-US"/>
              <a:t>In addition to armed conflict and violence, the impacts of economic shocks and the effects of extreme weather events continue to drive acute food insecurity. These interlinked drivers are exacerbating food systems fragility, rural marginalization, poor governance, and inequality, and lead to massive displacement of populations globally. The protection situation of displaced population is additionally impacted by food insecurity.</a:t>
            </a:r>
            <a:endParaRPr lang="en-US">
              <a:cs typeface="Calibri"/>
            </a:endParaRPr>
          </a:p>
          <a:p>
            <a:pPr marL="171450" indent="-171450">
              <a:buFont typeface="Arial"/>
              <a:buChar char="•"/>
            </a:pPr>
            <a:r>
              <a:rPr lang="en-US"/>
              <a:t>This does not mean that the drivers are always present at the same time, but when they are, the situation deteriorates significantly.</a:t>
            </a:r>
            <a:endParaRPr lang="en-US">
              <a:cs typeface="Calibri"/>
            </a:endParaRPr>
          </a:p>
          <a:p>
            <a:pPr marL="171450" indent="-171450">
              <a:buFont typeface="Arial"/>
              <a:buChar char="•"/>
            </a:pPr>
            <a:r>
              <a:rPr lang="en-US" b="1"/>
              <a:t>Economic shocks </a:t>
            </a:r>
            <a:r>
              <a:rPr lang="en-US"/>
              <a:t>primarily affected 21 countries where around 75 million people were facing high levels of acute food insecurity, due to their high dependency on imported food and agricultural inputs, persisting macroeconomic challenges, including currency depreciation, high prices and high debt levels.</a:t>
            </a:r>
            <a:endParaRPr lang="en-US">
              <a:cs typeface="Calibri"/>
            </a:endParaRPr>
          </a:p>
          <a:p>
            <a:pPr marL="171450" indent="-171450">
              <a:buFont typeface="Arial"/>
              <a:buChar char="•"/>
            </a:pPr>
            <a:r>
              <a:rPr lang="en-US" b="1"/>
              <a:t>Extreme weather events </a:t>
            </a:r>
            <a:r>
              <a:rPr lang="en-US"/>
              <a:t>were the primary drivers in 18 countries where over 77 million people faced high levels of acute food insecurity, up from 12 countries with 57 million people in 2022. In 2023, the world experienced its hottest year on record and climate related shocks impacted populations, with episodes of severe floods, storms, droughts, wildfires, and pest and disease outbreaks.</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en-US" b="1" u="sng">
                <a:cs typeface="Calibri"/>
              </a:rPr>
              <a:t>Notes</a:t>
            </a:r>
            <a:r>
              <a:rPr lang="en-US">
                <a:cs typeface="Calibri"/>
              </a:rPr>
              <a:t>:</a:t>
            </a:r>
          </a:p>
          <a:p>
            <a:endParaRPr lang="en-US">
              <a:cs typeface="Calibri"/>
            </a:endParaRPr>
          </a:p>
          <a:p>
            <a:pPr marL="171450" indent="-171450">
              <a:buFont typeface="Arial" panose="020B0604020202020204" pitchFamily="34" charset="0"/>
              <a:buChar char="•"/>
            </a:pPr>
            <a:r>
              <a:rPr lang="en-US">
                <a:cs typeface="Calibri"/>
              </a:rPr>
              <a:t>The map shows the countries most affected by armed conflict and food insecurity. </a:t>
            </a:r>
          </a:p>
          <a:p>
            <a:pPr marL="171450" indent="-171450">
              <a:buFont typeface="Arial" panose="020B0604020202020204" pitchFamily="34" charset="0"/>
              <a:buChar char="•"/>
            </a:pPr>
            <a:r>
              <a:rPr lang="en-US">
                <a:cs typeface="Calibri"/>
              </a:rPr>
              <a:t>See </a:t>
            </a:r>
            <a:r>
              <a:rPr lang="en-US">
                <a:hlinkClick r:id="rId3"/>
              </a:rPr>
              <a:t>Conflict-and-Hunger-report.pdf (actionagainsthunger.org)</a:t>
            </a:r>
            <a:r>
              <a:rPr lang="en-US">
                <a:cs typeface="Calibri"/>
              </a:rPr>
              <a:t> </a:t>
            </a:r>
          </a:p>
          <a:p>
            <a:pPr marL="171450" indent="-171450">
              <a:buFont typeface="Arial" panose="020B0604020202020204" pitchFamily="34" charset="0"/>
              <a:buChar char="•"/>
            </a:pPr>
            <a:r>
              <a:rPr lang="en-US">
                <a:cs typeface="Calibri"/>
              </a:rPr>
              <a:t>Give them a moment to look at the map and maybe mainly look at their own region.  </a:t>
            </a:r>
            <a:endParaRPr lang="en-US"/>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325468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b="1" i="1"/>
          </a:p>
          <a:p>
            <a:r>
              <a:rPr lang="en-US" i="1"/>
              <a:t>Exercise 1.B</a:t>
            </a:r>
            <a:r>
              <a:rPr lang="fr-CH" i="1"/>
              <a:t> (o</a:t>
            </a:r>
            <a:r>
              <a:rPr lang="en-US" i="1" err="1"/>
              <a:t>ption</a:t>
            </a:r>
            <a:r>
              <a:rPr lang="fr-CH" i="1"/>
              <a:t>al)</a:t>
            </a:r>
            <a:r>
              <a:rPr lang="en-US" i="1"/>
              <a:t> – add 20 minutes time if you do it (10 for group work, 10 for feedback and discussion)</a:t>
            </a:r>
            <a:endParaRPr lang="en-US" i="1">
              <a:cs typeface="Calibri"/>
            </a:endParaRPr>
          </a:p>
          <a:p>
            <a:pPr marL="171450" indent="-171450">
              <a:buFont typeface="Arial"/>
              <a:buChar char="•"/>
            </a:pPr>
            <a:r>
              <a:rPr lang="en-US"/>
              <a:t>Ask them to work in pairs or small groups to identify the direct and indirect impacts of armed conflict on hunger, but also what these consequences could be (for example, harm to food and water sources, disruption to food production and supply chains, access impediments to humanitarian aid, weapon contamination, destruction of basic services and infrastructure, forced displacement, increased vulnerability to protection risks, etc.)</a:t>
            </a:r>
            <a:endParaRPr lang="en-US">
              <a:ea typeface="Calibri"/>
              <a:cs typeface="Calibri"/>
            </a:endParaRPr>
          </a:p>
          <a:p>
            <a:pPr marL="171450" indent="-171450">
              <a:buFont typeface="Arial"/>
              <a:buChar char="•"/>
            </a:pPr>
            <a:r>
              <a:rPr lang="en-US"/>
              <a:t>Ask them to think about immediate, mid- and long-term impacts.</a:t>
            </a:r>
            <a:endParaRPr lang="en-US">
              <a:ea typeface="Calibri"/>
              <a:cs typeface="Calibri"/>
            </a:endParaRPr>
          </a:p>
          <a:p>
            <a:pPr marL="342900" indent="-342900">
              <a:buFont typeface="Arial"/>
              <a:buChar char="•"/>
            </a:pPr>
            <a:endParaRPr lang="en-US">
              <a:ea typeface="Calibri"/>
              <a:cs typeface="Calibri"/>
            </a:endParaRPr>
          </a:p>
          <a:p>
            <a:r>
              <a:rPr lang="en-US" b="1"/>
              <a:t>Reporting and discussion:</a:t>
            </a:r>
            <a:endParaRPr lang="en-US"/>
          </a:p>
          <a:p>
            <a:pPr marL="171450" indent="-171450">
              <a:buFont typeface="Arial"/>
              <a:buChar char="•"/>
            </a:pPr>
            <a:r>
              <a:rPr lang="en-US"/>
              <a:t>Have each pair/small group present two impacts, building on or completing what the other ones have said. Take notes.</a:t>
            </a:r>
            <a:endParaRPr lang="en-US">
              <a:ea typeface="Calibri"/>
              <a:cs typeface="Calibri"/>
            </a:endParaRPr>
          </a:p>
          <a:p>
            <a:pPr marL="171450" indent="-171450">
              <a:buFont typeface="Arial"/>
              <a:buChar char="•"/>
            </a:pPr>
            <a:r>
              <a:rPr lang="en-US"/>
              <a:t>Ask how they think that impacts may be affected by the levels of pre-existing food security/acuteness of the food insecurity.</a:t>
            </a:r>
            <a:endParaRPr lang="en-US">
              <a:ea typeface="Calibri"/>
              <a:cs typeface="Calibri"/>
            </a:endParaRPr>
          </a:p>
          <a:p>
            <a:pPr marL="171450" indent="-171450">
              <a:buFont typeface="Arial"/>
              <a:buChar char="•"/>
            </a:pPr>
            <a:r>
              <a:rPr lang="en-US"/>
              <a:t>Then pass on to the next slide of the explanation.  </a:t>
            </a:r>
            <a:endParaRPr lang="en-US">
              <a:ea typeface="Calibri"/>
              <a:cs typeface="Calibri"/>
            </a:endParaRPr>
          </a:p>
          <a:p>
            <a:pPr marL="457200" indent="-298450">
              <a:buFont typeface="Arial"/>
              <a:buChar char="•"/>
            </a:pPr>
            <a:endParaRPr lang="en-US">
              <a:ea typeface="Calibri"/>
              <a:cs typeface="Calibri"/>
            </a:endParaRPr>
          </a:p>
          <a:p>
            <a:pPr marL="457200" indent="-298450"/>
            <a:endParaRPr lang="en-US"/>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pPr marL="171450" indent="-171450">
              <a:buFont typeface="Arial"/>
              <a:buChar char="•"/>
            </a:pPr>
            <a:r>
              <a:rPr lang="en-US"/>
              <a:t>Explain that the way a conflict is fought can both directly and indirectly impact food security (as they might have explored in the previous exercise).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a:t>If they conducted exercise 1.B, make sure to make plenty of references to their findings when you present.</a:t>
            </a:r>
            <a:endParaRPr lang="en-US">
              <a:cs typeface="Calibri"/>
            </a:endParaRPr>
          </a:p>
          <a:p>
            <a:pPr marL="171450" indent="-171450">
              <a:buFont typeface="Arial"/>
              <a:buChar char="•"/>
            </a:pPr>
            <a:r>
              <a:rPr lang="en-US"/>
              <a:t>If they did not do exercise 1.B: Say: consider for a moment how the damage and destruction of livelihoods, crops, livestock, markets and critical civilian infrastructure (such as water facilities, power supplies, etc.) would lead to food shortages, and disruptions of supply chains. Now compound this by restricting people’s movements and access to food and humanitarian aid (through blockades of ports and roads, attack on aid workers, bureaucratic restrictions, etc.). Add  contamination of agricultural land and water sources. The result is acute food insecurity, which often leads to displacement and creates other protection risks such as increased exposure to sexual exploitation and abuse, and child labor.</a:t>
            </a:r>
          </a:p>
          <a:p>
            <a:pPr marL="171450" indent="-171450">
              <a:buFont typeface="Arial"/>
              <a:buChar char="•"/>
            </a:pPr>
            <a:r>
              <a:rPr lang="en-US">
                <a:cs typeface="Calibri"/>
              </a:rPr>
              <a:t>Explain the content of the slide, showing that there are both direct and indirect impacts.</a:t>
            </a:r>
          </a:p>
          <a:p>
            <a:pPr marL="171450" indent="-171450">
              <a:buFont typeface="Arial"/>
              <a:buChar char="•"/>
            </a:pPr>
            <a:r>
              <a:rPr lang="en-US"/>
              <a:t>You can show here the relevant excerpt (or the full video) from the </a:t>
            </a:r>
            <a:r>
              <a:rPr lang="en-US" b="1"/>
              <a:t>Practical Measures video</a:t>
            </a:r>
            <a:r>
              <a:rPr lang="en-US"/>
              <a:t> to illustrate the impacts.</a:t>
            </a:r>
            <a:endParaRPr lang="en-US">
              <a:cs typeface="Calibri"/>
            </a:endParaRPr>
          </a:p>
          <a:p>
            <a:endParaRPr lang="en-US"/>
          </a:p>
          <a:p>
            <a:r>
              <a:rPr lang="en-US" b="1"/>
              <a:t>Examples of impacts of armed conflict on food insecurity</a:t>
            </a:r>
            <a:r>
              <a:rPr lang="en-US"/>
              <a:t>:</a:t>
            </a:r>
            <a:endParaRPr lang="en-US">
              <a:cs typeface="Calibri"/>
            </a:endParaRPr>
          </a:p>
          <a:p>
            <a:pPr marL="171450" indent="-171450">
              <a:buFont typeface="Arial"/>
              <a:buChar char="•"/>
            </a:pPr>
            <a:r>
              <a:rPr lang="en-US"/>
              <a:t>Attacks on food and water sources include the looting and destruction of crops, harvests and livestock. Such attacks reduces affect populations’ overall ability to generate food and income and often disproportionately impact the most vulnerable populations, such as children. Moreover, killing or kidnappings of civilians, including farmers or food producers, have been reported in many countries affected by conflict. </a:t>
            </a:r>
            <a:endParaRPr lang="en-US">
              <a:cs typeface="Calibri"/>
            </a:endParaRPr>
          </a:p>
          <a:p>
            <a:pPr marL="171450" indent="-171450">
              <a:buFont typeface="Arial"/>
              <a:buChar char="•"/>
            </a:pPr>
            <a:r>
              <a:rPr lang="en-US"/>
              <a:t>Attacks on infrastructure and public facilities that civilian populations rely on to their survival (such as water systems, power supplies, markets, etc.), disrupt the access to food and supply chains. The destruction of electricity grids leaves farmers unable to operate wells or pumps to irrigate lands for food production. </a:t>
            </a:r>
            <a:endParaRPr lang="en-US">
              <a:cs typeface="Calibri"/>
            </a:endParaRPr>
          </a:p>
          <a:p>
            <a:pPr marL="171450" indent="-171450">
              <a:buFont typeface="Arial"/>
              <a:buChar char="•"/>
            </a:pPr>
            <a:r>
              <a:rPr lang="en-US"/>
              <a:t>In many conflict-affected countries, the blockade of ports and roads lead to the disruption of commercial trade as well as the provision of humanitarian aid. This can drive severe hunger and malnutrition. Additionally, direct attacks on aid workers, bureaucratic and administrative restrictions, have impeded people's access to food.</a:t>
            </a:r>
            <a:endParaRPr lang="en-US">
              <a:cs typeface="Calibri"/>
            </a:endParaRPr>
          </a:p>
          <a:p>
            <a:pPr marL="171450" indent="-171450">
              <a:buFont typeface="Arial"/>
              <a:buChar char="•"/>
            </a:pPr>
            <a:r>
              <a:rPr lang="en-US"/>
              <a:t>Most countries experiencing the highest level of food insecurity and identified as hunger hotspots are among those who have reported mine contamination. Mines left behind render lands unusable, with farmers severed from working their lands until full decontamination has been conducted. Landmines are used to hinder access to agricultural lands, punish communities, and – in the case of those who have long been displaced – prevent their return. </a:t>
            </a:r>
            <a:endParaRPr lang="en-US">
              <a:cs typeface="Calibri"/>
            </a:endParaRPr>
          </a:p>
          <a:p>
            <a:pPr marL="171450" indent="-171450">
              <a:buFont typeface="Arial"/>
              <a:buChar char="•"/>
            </a:pPr>
            <a:r>
              <a:rPr lang="en-US"/>
              <a:t>Armed conflict and food insecurity can also provoke displacement and lead to other human rights abuses such as child labor and gender-based violence (notably sexual exploitation and abuse). These reverberating effects more often impact groups made vulnerable by conflict, such as women, children, older people, and persons with disabilities and chronic diseases.</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pPr marL="171450" indent="-171450">
              <a:buFont typeface="Arial"/>
              <a:buChar char="•"/>
            </a:pPr>
            <a:r>
              <a:rPr lang="en-US"/>
              <a:t>Ask one or several of the participants to mention the most important things they learned/noted in the module. Take note on the flipchart or white board. This is important to set the stage for the next modules. </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pPr marL="171450" indent="-171450">
              <a:buFont typeface="Arial"/>
              <a:buChar char="•"/>
            </a:pPr>
            <a:r>
              <a:rPr lang="en-US"/>
              <a:t>Address any questions or concerns raised by the participants.</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i="1"/>
              <a:t>Depending on the size of the group and the time available, allow for participants to introduce themselves briefly, possibly through an icebreaker exercise</a:t>
            </a:r>
            <a:r>
              <a:rPr lang="en-US"/>
              <a:t>.</a:t>
            </a:r>
            <a:endParaRPr lang="en-US">
              <a:cs typeface="Calibri"/>
            </a:endParaRPr>
          </a:p>
          <a:p>
            <a:endParaRPr lang="en-US"/>
          </a:p>
          <a:p>
            <a:r>
              <a:rPr lang="en-US" b="1"/>
              <a:t>Welcome, presentations, and icebreaker</a:t>
            </a:r>
            <a:r>
              <a:rPr lang="en-US"/>
              <a:t>: </a:t>
            </a:r>
            <a:endParaRPr lang="en-US">
              <a:cs typeface="Calibri"/>
            </a:endParaRPr>
          </a:p>
          <a:p>
            <a:pPr marL="171450" indent="-171450">
              <a:buFont typeface="Arial"/>
              <a:buChar char="•"/>
            </a:pPr>
            <a:r>
              <a:rPr lang="en-US"/>
              <a:t>The co-organizer or responsible commander welcomes the participants. Then you as facilitator(s) welcome participants to the training, introduce yourselves and explain your role in the training. Talk about your backgrounds and experience and what led you to the topic.</a:t>
            </a:r>
            <a:endParaRPr lang="en-US">
              <a:cs typeface="Calibri"/>
            </a:endParaRPr>
          </a:p>
          <a:p>
            <a:pPr marL="171450" indent="-171450">
              <a:buFont typeface="Arial"/>
              <a:buChar char="•"/>
            </a:pPr>
            <a:r>
              <a:rPr lang="en-US"/>
              <a:t>Explain that you are looking forward to getting to know all of them and finding out more about their experiences and expectations and explain that you will then go over the training objectives and some logistics together, followed by some house rules.</a:t>
            </a:r>
            <a:endParaRPr lang="en-US">
              <a:cs typeface="Calibri"/>
            </a:endParaRPr>
          </a:p>
          <a:p>
            <a:pPr marL="171450" indent="-171450">
              <a:buFont typeface="Arial"/>
              <a:buChar char="•"/>
            </a:pPr>
            <a:r>
              <a:rPr lang="en-US"/>
              <a:t>Ice breaker activity (10 minutes): Use the ice breaker activity below, alternatively from Annex 2.E or create your own. </a:t>
            </a:r>
            <a:endParaRPr lang="en-US">
              <a:cs typeface="Calibri"/>
            </a:endParaRPr>
          </a:p>
          <a:p>
            <a:endParaRPr lang="en-US"/>
          </a:p>
          <a:p>
            <a:r>
              <a:rPr lang="en-US" b="1"/>
              <a:t>Example ice-breaking discussion on participants’ expectations</a:t>
            </a:r>
            <a:endParaRPr lang="en-US" b="1">
              <a:cs typeface="Calibri"/>
            </a:endParaRPr>
          </a:p>
          <a:p>
            <a:pPr marL="171450" indent="-171450">
              <a:buFont typeface="Arial"/>
              <a:buChar char="•"/>
            </a:pPr>
            <a:r>
              <a:rPr lang="en-US"/>
              <a:t>Ask the participants about their main needs and expectations linked to the topic, if there are any questions that they hope to find answers to, tools, guidance etc. These can be general or specific: it can go from “I would like to improve my knowledge of hunger in today’s conflicts” to very specific questions such as “At the checkpoints, we sometimes make farmers wait for a long time with their produce, is this allowed? We need to search their good and this takes time.” </a:t>
            </a:r>
            <a:endParaRPr lang="en-US">
              <a:cs typeface="Calibri"/>
            </a:endParaRPr>
          </a:p>
          <a:p>
            <a:pPr marL="171450" indent="-171450">
              <a:buFont typeface="Arial"/>
              <a:buChar char="•"/>
            </a:pPr>
            <a:r>
              <a:rPr lang="en-US"/>
              <a:t>Do not answer the questions now but write them down and keep them so that you can come back to them and debrief at the end of the training. Take notes of all expectations that represent different needs and ideas. </a:t>
            </a:r>
            <a:endParaRPr lang="en-US">
              <a:cs typeface="Calibri"/>
            </a:endParaRPr>
          </a:p>
          <a:p>
            <a:pPr marL="171450" indent="-171450">
              <a:buFont typeface="Arial"/>
              <a:buChar char="•"/>
            </a:pPr>
            <a:r>
              <a:rPr lang="en-US"/>
              <a:t>Insist on the fact that all questions are relevant and highly encouraged.</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b="1"/>
              <a:t>Training objectives</a:t>
            </a:r>
            <a:r>
              <a:rPr lang="en-US"/>
              <a:t>: </a:t>
            </a:r>
            <a:endParaRPr lang="en-US">
              <a:cs typeface="Calibri"/>
            </a:endParaRPr>
          </a:p>
          <a:p>
            <a:pPr marL="171450" indent="-171450">
              <a:buFont typeface="Arial"/>
              <a:buChar char="•"/>
            </a:pPr>
            <a:r>
              <a:rPr lang="en-US"/>
              <a:t>Explain that the objective of this training (</a:t>
            </a:r>
            <a:r>
              <a:rPr lang="en-US" b="1"/>
              <a:t>for all trainings</a:t>
            </a:r>
            <a:r>
              <a:rPr lang="en-US"/>
              <a:t>) is that participants have a better understanding of </a:t>
            </a:r>
            <a:r>
              <a:rPr lang="en-US" b="1" i="1"/>
              <a:t>why</a:t>
            </a:r>
            <a:r>
              <a:rPr lang="en-US"/>
              <a:t> it is important to prevent and mitigate conflict-induced food insecurity and </a:t>
            </a:r>
            <a:r>
              <a:rPr lang="en-US" b="1" i="1"/>
              <a:t>how</a:t>
            </a:r>
            <a:r>
              <a:rPr lang="en-US"/>
              <a:t> this could be done in their specific contexts, notably through the Practical Measures tool.</a:t>
            </a:r>
            <a:endParaRPr lang="en-US">
              <a:cs typeface="Calibri"/>
            </a:endParaRPr>
          </a:p>
          <a:p>
            <a:endParaRPr lang="en-US"/>
          </a:p>
          <a:p>
            <a:pPr marL="171450" indent="-171450">
              <a:buFont typeface="Arial"/>
              <a:buChar char="•"/>
            </a:pPr>
            <a:r>
              <a:rPr lang="en-US" b="1"/>
              <a:t>For comprehensive trainings for armed actors only</a:t>
            </a:r>
            <a:r>
              <a:rPr lang="en-US"/>
              <a:t>, there is a second objective, which is that participants have a better understanding of the </a:t>
            </a:r>
            <a:r>
              <a:rPr lang="en-US" b="1"/>
              <a:t>content </a:t>
            </a:r>
            <a:r>
              <a:rPr lang="en-US"/>
              <a:t>of the Practical Measures and </a:t>
            </a:r>
            <a:r>
              <a:rPr lang="en-US" b="1"/>
              <a:t>how</a:t>
            </a:r>
            <a:r>
              <a:rPr lang="en-US"/>
              <a:t> they can implement them in practice to prevent and mitigate conflict-induced food insecurity.</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pPr marL="171450" indent="-171450">
              <a:buFont typeface="Arial"/>
              <a:buChar char="•"/>
            </a:pPr>
            <a:r>
              <a:rPr lang="en-US"/>
              <a:t>Explain that armed conflict is currently the main driver of the world’s food crises and therefore it is important to address this issue. Armed conflict can cause the destruction of livelihood, markets, livestock, means of food production, contamination of agricultural land and water supplies and the disruption of humanitarian aid, leading to a situation of critical food insecurity for millions of people.  </a:t>
            </a:r>
            <a:endParaRPr lang="en-US">
              <a:ea typeface="Calibri"/>
              <a:cs typeface="Calibri"/>
            </a:endParaRPr>
          </a:p>
          <a:p>
            <a:pPr marL="171450" indent="-171450">
              <a:buFont typeface="Arial"/>
              <a:buChar char="•"/>
            </a:pPr>
            <a:endParaRPr lang="en-US"/>
          </a:p>
          <a:p>
            <a:pPr marL="171450" indent="-171450">
              <a:buFont typeface="Arial"/>
              <a:buChar char="•"/>
            </a:pPr>
            <a:r>
              <a:rPr lang="en-US"/>
              <a:t>Ask them how this might happen. Explain that:</a:t>
            </a:r>
            <a:endParaRPr lang="en-US">
              <a:ea typeface="Calibri"/>
              <a:cs typeface="Calibri"/>
            </a:endParaRPr>
          </a:p>
          <a:p>
            <a:r>
              <a:rPr lang="en-US"/>
              <a:t>     - Crops, agricultural land, or critical infrastructure are damaged or destroyed by fighting. </a:t>
            </a:r>
            <a:endParaRPr lang="en-US">
              <a:cs typeface="Calibri"/>
            </a:endParaRPr>
          </a:p>
          <a:p>
            <a:r>
              <a:rPr lang="en-US"/>
              <a:t>     - The closure of trade routes and collapse of local markets due to insecurity can also be damaging.</a:t>
            </a:r>
            <a:endParaRPr lang="en-US">
              <a:cs typeface="Calibri"/>
            </a:endParaRPr>
          </a:p>
          <a:p>
            <a:r>
              <a:rPr lang="en-US">
                <a:cs typeface="Calibri"/>
              </a:rPr>
              <a:t>     -</a:t>
            </a:r>
            <a:r>
              <a:rPr lang="en-US"/>
              <a:t> Hunger can cause direct negative impact on the civilian populations’ health, causing illness, malnutrition or disabilities, but it can                              also lead to displacement and a number of human right violation (sexual exploitation, child labor, etc. etc.). </a:t>
            </a:r>
            <a:endParaRPr lang="en-US">
              <a:cs typeface="Calibri"/>
            </a:endParaRPr>
          </a:p>
          <a:p>
            <a:endParaRPr lang="en-US"/>
          </a:p>
          <a:p>
            <a:pPr marL="171450" indent="-171450">
              <a:buFont typeface="Arial"/>
              <a:buChar char="•"/>
            </a:pPr>
            <a:r>
              <a:rPr lang="en-US"/>
              <a:t>In this context armed actors have a legal obligation to protect civilians from hunger and take concrete measures to mitigate the consequences of armed operations on food security. They can take a number of measures, such as:  </a:t>
            </a:r>
            <a:endParaRPr lang="en-US">
              <a:cs typeface="Calibri"/>
            </a:endParaRPr>
          </a:p>
          <a:p>
            <a:r>
              <a:rPr lang="en-US"/>
              <a:t>     - not targeting food production, processing, storage, transport and distribution sites. </a:t>
            </a:r>
            <a:endParaRPr lang="en-US">
              <a:cs typeface="Calibri"/>
            </a:endParaRPr>
          </a:p>
          <a:p>
            <a:r>
              <a:rPr lang="en-US"/>
              <a:t>     - not contaminating food and water sources with mines, biological or chemical weapons. </a:t>
            </a:r>
            <a:endParaRPr lang="en-US">
              <a:cs typeface="Calibri"/>
            </a:endParaRPr>
          </a:p>
          <a:p>
            <a:r>
              <a:rPr lang="en-US"/>
              <a:t>     - facilitating civilians’ safe access to food and water, including humanitarian aid. </a:t>
            </a:r>
            <a:endParaRPr lang="en-US">
              <a:cs typeface="Calibri"/>
            </a:endParaRPr>
          </a:p>
          <a:p>
            <a:r>
              <a:rPr lang="en-US"/>
              <a:t>     - not using strategies such as blockades that aim at starving the population.</a:t>
            </a:r>
            <a:endParaRPr lang="en-US">
              <a:cs typeface="Calibri"/>
            </a:endParaRPr>
          </a:p>
          <a:p>
            <a:r>
              <a:rPr lang="en-US"/>
              <a:t>     In addition, they can take additional measures, such as:</a:t>
            </a:r>
            <a:endParaRPr lang="en-US">
              <a:cs typeface="Calibri"/>
            </a:endParaRPr>
          </a:p>
          <a:p>
            <a:r>
              <a:rPr lang="en-US"/>
              <a:t>    - avoid conducting offensives at sensitive times, such as harvesting or market times and locations or distribution routes.  </a:t>
            </a:r>
            <a:endParaRPr lang="en-US">
              <a:cs typeface="Calibri"/>
            </a:endParaRPr>
          </a:p>
          <a:p>
            <a:r>
              <a:rPr lang="en-US"/>
              <a:t>    - avoid conscripting farmers, fishers, and others engaged in food production and distribution.  </a:t>
            </a:r>
            <a:endParaRPr lang="en-US">
              <a:cs typeface="Calibri"/>
            </a:endParaRPr>
          </a:p>
          <a:p>
            <a:r>
              <a:rPr lang="en-US"/>
              <a:t>    - provide military units with sufficient food so that they do not appropriate civilian property.</a:t>
            </a:r>
            <a:endParaRPr lang="en-US">
              <a:ea typeface="Calibri"/>
              <a:cs typeface="Calibri"/>
            </a:endParaRPr>
          </a:p>
          <a:p>
            <a:r>
              <a:rPr lang="en-US"/>
              <a:t> </a:t>
            </a:r>
            <a:endParaRPr lang="en-US">
              <a:ea typeface="Calibri"/>
              <a:cs typeface="Calibri"/>
            </a:endParaRPr>
          </a:p>
          <a:p>
            <a:pPr marL="171450" indent="-171450">
              <a:buFont typeface="Arial"/>
              <a:buChar char="•"/>
            </a:pPr>
            <a:r>
              <a:rPr lang="en-US"/>
              <a:t>Explain that:</a:t>
            </a:r>
            <a:endParaRPr lang="en-US">
              <a:cs typeface="Calibri"/>
            </a:endParaRPr>
          </a:p>
          <a:p>
            <a:r>
              <a:rPr lang="en-US"/>
              <a:t>     - all these measures could be integrated in the armed actors’ policies, training and accountability systems, for the survival and protection of             the civilian population. </a:t>
            </a:r>
            <a:endParaRPr lang="en-US">
              <a:cs typeface="Calibri"/>
            </a:endParaRPr>
          </a:p>
          <a:p>
            <a:r>
              <a:rPr lang="en-US"/>
              <a:t>     - this training will make it possible for actors to be better aware of some measures so that they can either take such measures directly                       or encourage others to take such measures.</a:t>
            </a:r>
            <a:endParaRPr lang="en-US">
              <a:cs typeface="Calibri"/>
            </a:endParaRPr>
          </a:p>
          <a:p>
            <a:endParaRPr lang="en-US"/>
          </a:p>
          <a:p>
            <a:pPr marL="171450" indent="-171450">
              <a:buFont typeface="Arial"/>
              <a:buChar char="•"/>
            </a:pPr>
            <a:r>
              <a:rPr lang="en-US" b="1"/>
              <a:t>For civil society actors</a:t>
            </a:r>
            <a:r>
              <a:rPr lang="en-US"/>
              <a:t> you can add:</a:t>
            </a:r>
            <a:endParaRPr lang="en-US">
              <a:cs typeface="Calibri"/>
            </a:endParaRPr>
          </a:p>
          <a:p>
            <a:r>
              <a:rPr lang="en-US"/>
              <a:t>     - In many context it is not “the conflict” as such as a generic problem, but it is the behavior of armed actors that directly leads to conflict-                 induced food insecurity.  </a:t>
            </a:r>
            <a:endParaRPr lang="en-US">
              <a:cs typeface="Calibri"/>
            </a:endParaRPr>
          </a:p>
          <a:p>
            <a:r>
              <a:rPr lang="en-US"/>
              <a:t>     - This means that to stop the food crises, armed actors must change their behavior. </a:t>
            </a:r>
            <a:endParaRPr lang="en-US">
              <a:cs typeface="Calibri"/>
            </a:endParaRPr>
          </a:p>
          <a:p>
            <a:r>
              <a:rPr lang="en-US"/>
              <a:t>     - Conflict-induced food insecurity is foreseeable and largely preventable. It is the responsibility of armed actors, whether State armed                       forces or non-State armed groups, to prevent and mitigate conflict-induced food insecurity. </a:t>
            </a:r>
            <a:endParaRPr lang="en-US">
              <a:cs typeface="Calibri"/>
            </a:endParaRPr>
          </a:p>
          <a:p>
            <a:r>
              <a:rPr lang="en-US"/>
              <a:t>     - Such efforts will complement efforts undertaken in the political and advocacy level.</a:t>
            </a:r>
            <a:endParaRPr lang="en-US">
              <a:cs typeface="Calibri"/>
            </a:endParaRPr>
          </a:p>
          <a:p>
            <a:r>
              <a:rPr lang="en-US"/>
              <a:t>     - For sure, it will be difficult to change the behavior of parties to armed conflict that on purpose, as a strategy, are violating International                   Humanitarian Law (IHL). However, we can work towards changing the behavior of armed actors who are not doing this as a policy, but                     because they are not aware (of the rules or the impact of their behavior or both) or have not taken proper preventive measures. This goes             for IHL violations, but also very much so for preventing and mitigating conflict-induced food insecurity. </a:t>
            </a:r>
            <a:endParaRPr lang="en-US">
              <a:cs typeface="Calibri"/>
            </a:endParaRPr>
          </a:p>
          <a:p>
            <a:r>
              <a:rPr lang="en-US"/>
              <a:t>     - Ask them how they think we can help armed actors change their behavior? By educating them on the impact their actions have on food                 insecurity, and by providing alternative concrete steps they can take to change their behavior. This is what the Practical Measures are about!</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cs typeface="Calibri"/>
            </a:endParaRPr>
          </a:p>
          <a:p>
            <a:pPr marL="171450" indent="-171450">
              <a:buFont typeface="Arial"/>
              <a:buChar char="•"/>
            </a:pPr>
            <a:r>
              <a:rPr lang="en-US"/>
              <a:t>Make sure they all have a physical copy of it in their welcome kit (if used) and show it the following one or two slides, depending on your training design.  </a:t>
            </a:r>
            <a:endParaRPr lang="en-US">
              <a:ea typeface="Calibri"/>
              <a:cs typeface="Calibri"/>
            </a:endParaRPr>
          </a:p>
          <a:p>
            <a:pPr marL="171450" indent="-171450">
              <a:buFont typeface="Arial"/>
              <a:buChar char="•"/>
            </a:pPr>
            <a:r>
              <a:rPr lang="en-US"/>
              <a:t>Logistics: explain how long the session are, when there are breaks, for how long, the location of the bathrooms, and where and when refreshments and food will be served. </a:t>
            </a:r>
            <a:endParaRPr lang="en-US">
              <a:ea typeface="Calibri"/>
              <a:cs typeface="Calibri"/>
            </a:endParaRPr>
          </a:p>
          <a:p>
            <a:pPr marL="171450" indent="-171450">
              <a:buFont typeface="Arial"/>
              <a:buChar char="•"/>
            </a:pPr>
            <a:r>
              <a:rPr lang="en-US"/>
              <a:t>House rules: house rules are important to establish expectations for participants. It is best if these expectations are decided upon collectively. At a minimum, this could be: </a:t>
            </a:r>
            <a:endParaRPr lang="en-US">
              <a:ea typeface="Calibri"/>
              <a:cs typeface="Calibri"/>
            </a:endParaRPr>
          </a:p>
          <a:p>
            <a:r>
              <a:rPr lang="en-US"/>
              <a:t>    - Everyone has a wealth of experience, so we kindly ask all participants to engage in the training. </a:t>
            </a:r>
            <a:endParaRPr lang="en-US">
              <a:ea typeface="Calibri"/>
              <a:cs typeface="Calibri"/>
            </a:endParaRPr>
          </a:p>
          <a:p>
            <a:r>
              <a:rPr lang="en-US"/>
              <a:t>    - Raise hand when you want to speak and wait to be called on.</a:t>
            </a:r>
            <a:endParaRPr lang="en-US">
              <a:ea typeface="Calibri"/>
              <a:cs typeface="Calibri"/>
            </a:endParaRPr>
          </a:p>
          <a:p>
            <a:r>
              <a:rPr lang="en-US"/>
              <a:t>    - Be respectful, do not speak out of turn.</a:t>
            </a:r>
            <a:endParaRPr lang="en-US">
              <a:ea typeface="Calibri"/>
              <a:cs typeface="Calibri"/>
            </a:endParaRPr>
          </a:p>
          <a:p>
            <a:r>
              <a:rPr lang="en-US"/>
              <a:t>    - Respect others’ opinions and perspectives.</a:t>
            </a:r>
            <a:endParaRPr lang="en-US">
              <a:ea typeface="Calibri"/>
              <a:cs typeface="Calibri"/>
            </a:endParaRPr>
          </a:p>
          <a:p>
            <a:r>
              <a:rPr lang="en-US"/>
              <a:t>    - Phones should be set to silent mode. </a:t>
            </a:r>
            <a:endParaRPr lang="en-US">
              <a:ea typeface="Calibri"/>
              <a:cs typeface="Calibri"/>
            </a:endParaRPr>
          </a:p>
          <a:p>
            <a:r>
              <a:rPr lang="en-US"/>
              <a:t>    + any other rules that the participants would like to add. </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i="1"/>
              <a:t>DELETE THIS SLIDE FOR CIVIL SOCIETY TRAININGS</a:t>
            </a:r>
            <a:endParaRPr lang="en-US" i="1">
              <a:cs typeface="Calibri"/>
            </a:endParaRPr>
          </a:p>
          <a:p>
            <a:endParaRPr lang="en-US"/>
          </a:p>
          <a:p>
            <a:r>
              <a:rPr lang="en-US" i="1"/>
              <a:t>Note: The slide shows the proposed outline of day 1 for the training for armed actors. This would need to be modified at least by removing the duration and adding the exact start and end time of each session (as this may vary). </a:t>
            </a:r>
            <a:endParaRPr lang="en-US" i="1">
              <a:cs typeface="Calibri"/>
            </a:endParaRPr>
          </a:p>
          <a:p>
            <a:r>
              <a:rPr lang="en-US"/>
              <a:t> </a:t>
            </a:r>
            <a:endParaRPr lang="en-US">
              <a:cs typeface="Calibri"/>
            </a:endParaRPr>
          </a:p>
          <a:p>
            <a:pPr marL="171450" indent="-171450">
              <a:buFont typeface="Arial"/>
              <a:buChar char="•"/>
            </a:pPr>
            <a:r>
              <a:rPr lang="en-US"/>
              <a:t>Provide a brief overview of the agenda. </a:t>
            </a:r>
            <a:endParaRPr lang="en-US">
              <a:cs typeface="Calibri"/>
            </a:endParaRPr>
          </a:p>
          <a:p>
            <a:pPr marL="171450" indent="-171450">
              <a:buFont typeface="Arial"/>
              <a:buChar char="•"/>
            </a:pPr>
            <a:r>
              <a:rPr lang="en-US"/>
              <a:t>Make sure they all have a physical copy of the agenda in their welcome kit (if used). </a:t>
            </a:r>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t>Notes</a:t>
            </a:r>
            <a:r>
              <a:rPr lang="en-US"/>
              <a:t>:</a:t>
            </a:r>
          </a:p>
          <a:p>
            <a:endParaRPr lang="en-US"/>
          </a:p>
          <a:p>
            <a:r>
              <a:rPr lang="en-US" i="1"/>
              <a:t>DELETE SLIDE FOR CIVIL SOCIETY TRAININGS</a:t>
            </a:r>
            <a:endParaRPr lang="en-US" i="1">
              <a:cs typeface="Calibri"/>
            </a:endParaRPr>
          </a:p>
          <a:p>
            <a:endParaRPr lang="en-US" i="1">
              <a:cs typeface="Calibri"/>
            </a:endParaRPr>
          </a:p>
          <a:p>
            <a:r>
              <a:rPr lang="en-US" i="1"/>
              <a:t>Note: As mentioned in the previous slide, modifications would be needed to this slide fit your exact training. </a:t>
            </a:r>
            <a:endParaRPr lang="en-US" i="1">
              <a:cs typeface="Calibri"/>
            </a:endParaRPr>
          </a:p>
          <a:p>
            <a:r>
              <a:rPr lang="en-US"/>
              <a:t> </a:t>
            </a:r>
            <a:endParaRPr lang="en-US">
              <a:cs typeface="Calibri"/>
            </a:endParaRPr>
          </a:p>
          <a:p>
            <a:pPr marL="171450" indent="-171450">
              <a:buFont typeface="Arial"/>
              <a:buChar char="•"/>
            </a:pPr>
            <a:r>
              <a:rPr lang="en-US"/>
              <a:t>Make sure to go through this one quickly, it will mainly be used during day 2.</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i="1"/>
              <a:t>DELETE SLIDE FOR ARMED ACTOR TRAININGS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grpSp>
        <p:nvGrpSpPr>
          <p:cNvPr id="3" name="Group 3"/>
          <p:cNvGrpSpPr/>
          <p:nvPr/>
        </p:nvGrpSpPr>
        <p:grpSpPr>
          <a:xfrm>
            <a:off x="13346378" y="6671344"/>
            <a:ext cx="3912922" cy="2413301"/>
            <a:chOff x="0" y="-39832"/>
            <a:chExt cx="5217229" cy="3217735"/>
          </a:xfrm>
        </p:grpSpPr>
        <p:sp>
          <p:nvSpPr>
            <p:cNvPr id="4" name="TextBox 4"/>
            <p:cNvSpPr txBox="1"/>
            <p:nvPr/>
          </p:nvSpPr>
          <p:spPr>
            <a:xfrm>
              <a:off x="0" y="1804450"/>
              <a:ext cx="5217229" cy="1373453"/>
            </a:xfrm>
            <a:prstGeom prst="rect">
              <a:avLst/>
            </a:prstGeom>
          </p:spPr>
          <p:txBody>
            <a:bodyPr lIns="0" tIns="0" rIns="0" bIns="0" rtlCol="0" anchor="t">
              <a:spAutoFit/>
            </a:bodyPr>
            <a:lstStyle/>
            <a:p>
              <a:pPr algn="l">
                <a:lnSpc>
                  <a:spcPts val="4200"/>
                </a:lnSpc>
              </a:pPr>
              <a:r>
                <a:rPr lang="en-US" sz="3000" b="1">
                  <a:solidFill>
                    <a:srgbClr val="000000"/>
                  </a:solidFill>
                  <a:latin typeface="Arial"/>
                </a:rPr>
                <a:t>Conflict-Induced Food Insecurity</a:t>
              </a:r>
            </a:p>
          </p:txBody>
        </p:sp>
        <p:sp>
          <p:nvSpPr>
            <p:cNvPr id="5" name="AutoShape 5"/>
            <p:cNvSpPr/>
            <p:nvPr/>
          </p:nvSpPr>
          <p:spPr>
            <a:xfrm>
              <a:off x="0" y="1296343"/>
              <a:ext cx="5217229" cy="0"/>
            </a:xfrm>
            <a:prstGeom prst="line">
              <a:avLst/>
            </a:prstGeom>
            <a:ln w="38100" cap="rnd">
              <a:solidFill>
                <a:srgbClr val="000000"/>
              </a:solidFill>
              <a:prstDash val="sysDot"/>
              <a:headEnd type="none" w="sm" len="sm"/>
              <a:tailEnd type="none" w="sm" len="sm"/>
            </a:ln>
          </p:spPr>
          <p:txBody>
            <a:bodyPr/>
            <a:lstStyle/>
            <a:p>
              <a:endParaRPr lang="en-CA"/>
            </a:p>
          </p:txBody>
        </p:sp>
        <p:sp>
          <p:nvSpPr>
            <p:cNvPr id="6" name="TextBox 6"/>
            <p:cNvSpPr txBox="1"/>
            <p:nvPr/>
          </p:nvSpPr>
          <p:spPr>
            <a:xfrm>
              <a:off x="0" y="-39832"/>
              <a:ext cx="2732277" cy="598455"/>
            </a:xfrm>
            <a:prstGeom prst="rect">
              <a:avLst/>
            </a:prstGeom>
          </p:spPr>
          <p:txBody>
            <a:bodyPr wrap="square" lIns="0" tIns="0" rIns="0" bIns="0" rtlCol="0" anchor="t">
              <a:spAutoFit/>
            </a:bodyPr>
            <a:lstStyle/>
            <a:p>
              <a:pPr>
                <a:lnSpc>
                  <a:spcPts val="3499"/>
                </a:lnSpc>
              </a:pPr>
              <a:r>
                <a:rPr lang="en-US" sz="3000" b="1">
                  <a:solidFill>
                    <a:srgbClr val="000000"/>
                  </a:solidFill>
                  <a:latin typeface="Arial"/>
                </a:rPr>
                <a:t>Module 1</a:t>
              </a:r>
              <a:endParaRPr lang="en-US" sz="3000">
                <a:solidFill>
                  <a:srgbClr val="000000"/>
                </a:solidFill>
                <a:latin typeface="Arial"/>
                <a:cs typeface="Arial"/>
              </a:endParaRPr>
            </a:p>
          </p:txBody>
        </p:sp>
      </p:grpSp>
      <p:sp>
        <p:nvSpPr>
          <p:cNvPr id="7" name="TextBox 7"/>
          <p:cNvSpPr txBox="1"/>
          <p:nvPr/>
        </p:nvSpPr>
        <p:spPr>
          <a:xfrm>
            <a:off x="2862909" y="1728614"/>
            <a:ext cx="12562181" cy="4665847"/>
          </a:xfrm>
          <a:prstGeom prst="rect">
            <a:avLst/>
          </a:prstGeom>
        </p:spPr>
        <p:txBody>
          <a:bodyPr lIns="0" tIns="0" rIns="0" bIns="0" rtlCol="0" anchor="t">
            <a:spAutoFit/>
          </a:bodyPr>
          <a:lstStyle/>
          <a:p>
            <a:pPr algn="ctr">
              <a:lnSpc>
                <a:spcPts val="9002"/>
              </a:lnSpc>
            </a:pPr>
            <a:r>
              <a:rPr lang="en-US" sz="6430">
                <a:solidFill>
                  <a:srgbClr val="000000"/>
                </a:solidFill>
                <a:latin typeface="Arial Bold"/>
              </a:rPr>
              <a:t>Training on the Practical Measures for Armed Actors to Prevent and Mitigate Conflict-Induced Food Insecurity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8554C4-0783-5AE3-4978-9B4791049EBA}"/>
              </a:ext>
            </a:extLst>
          </p:cNvPr>
          <p:cNvGrpSpPr/>
          <p:nvPr/>
        </p:nvGrpSpPr>
        <p:grpSpPr>
          <a:xfrm>
            <a:off x="8093492" y="2887657"/>
            <a:ext cx="0" cy="5996160"/>
            <a:chOff x="9101137" y="3233565"/>
            <a:chExt cx="0" cy="599616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grpSp>
      <p:sp>
        <p:nvSpPr>
          <p:cNvPr id="7" name="TextBox 7"/>
          <p:cNvSpPr txBox="1"/>
          <p:nvPr/>
        </p:nvSpPr>
        <p:spPr>
          <a:xfrm>
            <a:off x="1250647" y="2273968"/>
            <a:ext cx="5613876" cy="2154436"/>
          </a:xfrm>
          <a:prstGeom prst="rect">
            <a:avLst/>
          </a:prstGeom>
        </p:spPr>
        <p:txBody>
          <a:bodyPr lIns="0" tIns="0" rIns="0" bIns="0" rtlCol="0" anchor="t">
            <a:spAutoFit/>
          </a:bodyPr>
          <a:lstStyle/>
          <a:p>
            <a:pPr>
              <a:lnSpc>
                <a:spcPts val="8400"/>
              </a:lnSpc>
            </a:pPr>
            <a:r>
              <a:rPr lang="en-US" sz="7000">
                <a:solidFill>
                  <a:srgbClr val="FFFFFF"/>
                </a:solidFill>
                <a:latin typeface="Arial"/>
                <a:cs typeface="Arial"/>
              </a:rPr>
              <a:t>Modules overview</a:t>
            </a:r>
          </a:p>
        </p:txBody>
      </p:sp>
      <p:sp>
        <p:nvSpPr>
          <p:cNvPr id="8" name="TextBox 8"/>
          <p:cNvSpPr txBox="1"/>
          <p:nvPr/>
        </p:nvSpPr>
        <p:spPr>
          <a:xfrm>
            <a:off x="1028700" y="8883223"/>
            <a:ext cx="672645" cy="293029"/>
          </a:xfrm>
          <a:prstGeom prst="rect">
            <a:avLst/>
          </a:prstGeom>
        </p:spPr>
        <p:txBody>
          <a:bodyPr wrap="square" lIns="0" tIns="0" rIns="0" bIns="0" rtlCol="0" anchor="t">
            <a:spAutoFit/>
          </a:bodyPr>
          <a:lstStyle/>
          <a:p>
            <a:pPr algn="l">
              <a:lnSpc>
                <a:spcPts val="2520"/>
              </a:lnSpc>
            </a:pPr>
            <a:r>
              <a:rPr lang="en-US">
                <a:solidFill>
                  <a:srgbClr val="FFFFFF"/>
                </a:solidFill>
                <a:latin typeface="Arial"/>
              </a:rPr>
              <a:t>10</a:t>
            </a:r>
            <a:endParaRPr lang="en-US" sz="1800">
              <a:solidFill>
                <a:srgbClr val="FFFFFF"/>
              </a:solidFill>
              <a:latin typeface="Arial"/>
            </a:endParaRPr>
          </a:p>
        </p:txBody>
      </p:sp>
      <p:sp>
        <p:nvSpPr>
          <p:cNvPr id="9" name="TextBox 8">
            <a:extLst>
              <a:ext uri="{FF2B5EF4-FFF2-40B4-BE49-F238E27FC236}">
                <a16:creationId xmlns:a16="http://schemas.microsoft.com/office/drawing/2014/main" id="{5EBFD73A-8505-CF81-B726-A093030C6BFB}"/>
              </a:ext>
            </a:extLst>
          </p:cNvPr>
          <p:cNvSpPr txBox="1"/>
          <p:nvPr/>
        </p:nvSpPr>
        <p:spPr>
          <a:xfrm>
            <a:off x="8677777" y="3233489"/>
            <a:ext cx="10157658" cy="5740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mn-lt"/>
                <a:cs typeface="+mn-lt"/>
              </a:rPr>
              <a:t>1 Conflict-Induced Food Security</a:t>
            </a:r>
            <a:endParaRPr lang="en-US" sz="2400">
              <a:latin typeface="Arial"/>
              <a:cs typeface="Arial"/>
            </a:endParaRPr>
          </a:p>
          <a:p>
            <a:endParaRPr lang="en-US" sz="2400">
              <a:solidFill>
                <a:schemeClr val="lt1"/>
              </a:solidFill>
              <a:latin typeface="Arial"/>
              <a:ea typeface="+mn-lt"/>
              <a:cs typeface="+mn-lt"/>
            </a:endParaRPr>
          </a:p>
          <a:p>
            <a:r>
              <a:rPr lang="en-US" sz="2400">
                <a:latin typeface="Arial"/>
                <a:ea typeface="+mn-lt"/>
                <a:cs typeface="+mn-lt"/>
              </a:rPr>
              <a:t>2 The Practical Measures</a:t>
            </a:r>
            <a:endParaRPr lang="en-US" sz="2400">
              <a:latin typeface="Arial"/>
              <a:cs typeface="Calibri"/>
            </a:endParaRPr>
          </a:p>
          <a:p>
            <a:endParaRPr lang="en-US" sz="2400">
              <a:latin typeface="Arial"/>
              <a:ea typeface="+mn-lt"/>
              <a:cs typeface="+mn-lt"/>
            </a:endParaRPr>
          </a:p>
          <a:p>
            <a:r>
              <a:rPr lang="en-US" sz="2400">
                <a:latin typeface="Arial"/>
                <a:ea typeface="+mn-lt"/>
                <a:cs typeface="+mn-lt"/>
              </a:rPr>
              <a:t>3 Preparation: Framework for Civilian Harm Mitigation</a:t>
            </a:r>
            <a:endParaRPr lang="en-US" sz="2400">
              <a:latin typeface="Arial"/>
              <a:cs typeface="Calibri"/>
            </a:endParaRPr>
          </a:p>
          <a:p>
            <a:endParaRPr lang="en-US" sz="2400">
              <a:solidFill>
                <a:schemeClr val="lt1"/>
              </a:solidFill>
              <a:latin typeface="Arial"/>
              <a:ea typeface="+mn-lt"/>
              <a:cs typeface="+mn-lt"/>
            </a:endParaRPr>
          </a:p>
          <a:p>
            <a:r>
              <a:rPr lang="en-US" sz="2400">
                <a:latin typeface="Arial"/>
                <a:ea typeface="+mn-lt"/>
                <a:cs typeface="+mn-lt"/>
              </a:rPr>
              <a:t>4 Operations: Measures to Prevent Conflict-Induced Food Insecurity in Operational Contexts</a:t>
            </a:r>
            <a:endParaRPr lang="en-US" sz="2400">
              <a:latin typeface="Arial"/>
              <a:cs typeface="Calibri"/>
            </a:endParaRPr>
          </a:p>
          <a:p>
            <a:endParaRPr lang="en-US" sz="2400">
              <a:solidFill>
                <a:schemeClr val="lt1"/>
              </a:solidFill>
              <a:latin typeface="Arial"/>
              <a:ea typeface="+mn-lt"/>
              <a:cs typeface="+mn-lt"/>
            </a:endParaRPr>
          </a:p>
          <a:p>
            <a:r>
              <a:rPr lang="en-US" sz="2400">
                <a:latin typeface="Arial"/>
                <a:ea typeface="+mn-lt"/>
                <a:cs typeface="+mn-lt"/>
              </a:rPr>
              <a:t>5 Cooperation: Partners and Allies </a:t>
            </a:r>
            <a:endParaRPr lang="en-US" sz="2400">
              <a:latin typeface="Arial"/>
              <a:cs typeface="Calibri"/>
            </a:endParaRPr>
          </a:p>
          <a:p>
            <a:endParaRPr lang="en-US" sz="2400">
              <a:solidFill>
                <a:schemeClr val="lt1"/>
              </a:solidFill>
              <a:latin typeface="Arial"/>
              <a:ea typeface="+mn-lt"/>
              <a:cs typeface="+mn-lt"/>
            </a:endParaRPr>
          </a:p>
          <a:p>
            <a:r>
              <a:rPr lang="en-US" sz="2400">
                <a:latin typeface="Arial"/>
                <a:ea typeface="+mn-lt"/>
                <a:cs typeface="+mn-lt"/>
              </a:rPr>
              <a:t>6 Responses: Addressing Harm Caused </a:t>
            </a:r>
          </a:p>
          <a:p>
            <a:endParaRPr lang="en-US" sz="2400">
              <a:solidFill>
                <a:schemeClr val="lt1"/>
              </a:solidFill>
              <a:latin typeface="Arial"/>
              <a:ea typeface="+mn-lt"/>
              <a:cs typeface="+mn-lt"/>
            </a:endParaRPr>
          </a:p>
          <a:p>
            <a:r>
              <a:rPr lang="en-US" sz="2400">
                <a:latin typeface="Arial"/>
                <a:ea typeface="+mn-lt"/>
                <a:cs typeface="+mn-lt"/>
              </a:rPr>
              <a:t>7 Bringing it Together: Reflections and Closing</a:t>
            </a:r>
            <a:endParaRPr lang="en-US" sz="2400">
              <a:latin typeface="Arial"/>
              <a:cs typeface="Calibri"/>
            </a:endParaRPr>
          </a:p>
          <a:p>
            <a:pPr algn="ctr"/>
            <a:endParaRPr lang="en-US" sz="1300">
              <a:solidFill>
                <a:schemeClr val="lt1"/>
              </a:solidFill>
              <a:cs typeface="Calibri"/>
            </a:endParaRPr>
          </a:p>
          <a:p>
            <a:endParaRPr lang="en-US">
              <a:cs typeface="Calibri"/>
            </a:endParaRPr>
          </a:p>
        </p:txBody>
      </p:sp>
    </p:spTree>
    <p:extLst>
      <p:ext uri="{BB962C8B-B14F-4D97-AF65-F5344CB8AC3E}">
        <p14:creationId xmlns:p14="http://schemas.microsoft.com/office/powerpoint/2010/main" val="120011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additive="base">
                                        <p:cTn id="3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 calcmode="lin" valueType="num">
                                      <p:cBhvr additive="base">
                                        <p:cTn id="4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 calcmode="lin" valueType="num">
                                      <p:cBhvr additive="base">
                                        <p:cTn id="4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a:off x="9086850" y="7814388"/>
            <a:ext cx="0" cy="1443912"/>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1701345" y="2808487"/>
            <a:ext cx="5221006" cy="4888760"/>
          </a:xfrm>
          <a:custGeom>
            <a:avLst/>
            <a:gdLst/>
            <a:ahLst/>
            <a:cxnLst/>
            <a:rect l="l" t="t" r="r" b="b"/>
            <a:pathLst>
              <a:path w="5221006" h="4888760">
                <a:moveTo>
                  <a:pt x="0" y="0"/>
                </a:moveTo>
                <a:lnTo>
                  <a:pt x="5221006" y="0"/>
                </a:lnTo>
                <a:lnTo>
                  <a:pt x="5221006" y="4888760"/>
                </a:lnTo>
                <a:lnTo>
                  <a:pt x="0" y="4888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5613876" cy="2257425"/>
          </a:xfrm>
          <a:prstGeom prst="rect">
            <a:avLst/>
          </a:prstGeom>
        </p:spPr>
        <p:txBody>
          <a:bodyPr lIns="0" tIns="0" rIns="0" bIns="0" rtlCol="0" anchor="t">
            <a:spAutoFit/>
          </a:bodyPr>
          <a:lstStyle/>
          <a:p>
            <a:pPr algn="l">
              <a:lnSpc>
                <a:spcPts val="8400"/>
              </a:lnSpc>
            </a:pPr>
            <a:r>
              <a:rPr lang="en-US" sz="7000">
                <a:solidFill>
                  <a:srgbClr val="FFFFFF"/>
                </a:solidFill>
                <a:latin typeface="Arial"/>
              </a:rPr>
              <a:t>Training  approach</a:t>
            </a:r>
          </a:p>
        </p:txBody>
      </p:sp>
      <p:sp>
        <p:nvSpPr>
          <p:cNvPr id="7" name="TextBox 7"/>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FFFFFF"/>
                </a:solidFill>
                <a:latin typeface="Arial"/>
              </a:rPr>
              <a:t>11</a:t>
            </a:r>
            <a:endParaRPr lang="en-US" sz="180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1568503" y="2419350"/>
            <a:ext cx="13980700" cy="5229225"/>
          </a:xfrm>
          <a:prstGeom prst="rect">
            <a:avLst/>
          </a:prstGeom>
        </p:spPr>
        <p:txBody>
          <a:bodyPr lIns="0" tIns="0" rIns="0" bIns="0" rtlCol="0" anchor="t">
            <a:spAutoFit/>
          </a:bodyPr>
          <a:lstStyle/>
          <a:p>
            <a:pPr algn="l">
              <a:lnSpc>
                <a:spcPts val="13200"/>
              </a:lnSpc>
            </a:pPr>
            <a:r>
              <a:rPr lang="en-US" sz="11000">
                <a:solidFill>
                  <a:srgbClr val="FFFFFF"/>
                </a:solidFill>
                <a:latin typeface="Arial"/>
              </a:rPr>
              <a:t>Module 1 ​</a:t>
            </a:r>
          </a:p>
          <a:p>
            <a:pPr algn="l">
              <a:lnSpc>
                <a:spcPts val="13200"/>
              </a:lnSpc>
            </a:pPr>
            <a:r>
              <a:rPr lang="en-US" sz="11000">
                <a:solidFill>
                  <a:srgbClr val="FFFFFF"/>
                </a:solidFill>
                <a:latin typeface="Arial"/>
              </a:rPr>
              <a:t>Conflict-Induced Food Insecurity</a:t>
            </a:r>
          </a:p>
        </p:txBody>
      </p:sp>
      <p:sp>
        <p:nvSpPr>
          <p:cNvPr id="4" name="TextBox 4"/>
          <p:cNvSpPr txBox="1"/>
          <p:nvPr/>
        </p:nvSpPr>
        <p:spPr>
          <a:xfrm>
            <a:off x="1028700" y="8913495"/>
            <a:ext cx="672645" cy="293029"/>
          </a:xfrm>
          <a:prstGeom prst="rect">
            <a:avLst/>
          </a:prstGeom>
        </p:spPr>
        <p:txBody>
          <a:bodyPr lIns="0" tIns="0" rIns="0" bIns="0" rtlCol="0" anchor="t">
            <a:spAutoFit/>
          </a:bodyPr>
          <a:lstStyle/>
          <a:p>
            <a:pPr algn="l">
              <a:lnSpc>
                <a:spcPts val="2520"/>
              </a:lnSpc>
            </a:pPr>
            <a:r>
              <a:rPr lang="en-US">
                <a:solidFill>
                  <a:srgbClr val="FFFFFF"/>
                </a:solidFill>
                <a:latin typeface="Arial"/>
                <a:cs typeface="Arial"/>
              </a:rPr>
              <a:t>12</a:t>
            </a:r>
            <a:endParaRPr lang="en-US" sz="180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295832"/>
            <a:ext cx="2851275" cy="1747054"/>
          </a:xfrm>
          <a:custGeom>
            <a:avLst/>
            <a:gdLst/>
            <a:ahLst/>
            <a:cxnLst/>
            <a:rect l="l" t="t" r="r" b="b"/>
            <a:pathLst>
              <a:path w="2851275" h="1747054">
                <a:moveTo>
                  <a:pt x="0" y="0"/>
                </a:moveTo>
                <a:lnTo>
                  <a:pt x="2851275" y="0"/>
                </a:lnTo>
                <a:lnTo>
                  <a:pt x="2851275" y="1747054"/>
                </a:lnTo>
                <a:lnTo>
                  <a:pt x="0" y="174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704818" y="3943350"/>
            <a:ext cx="8868807" cy="2257425"/>
          </a:xfrm>
          <a:prstGeom prst="rect">
            <a:avLst/>
          </a:prstGeom>
        </p:spPr>
        <p:txBody>
          <a:bodyPr lIns="0" tIns="0" rIns="0" bIns="0" rtlCol="0" anchor="t">
            <a:spAutoFit/>
          </a:bodyPr>
          <a:lstStyle/>
          <a:p>
            <a:pPr algn="l">
              <a:lnSpc>
                <a:spcPts val="8400"/>
              </a:lnSpc>
            </a:pPr>
            <a:r>
              <a:rPr lang="en-US" sz="7000">
                <a:solidFill>
                  <a:srgbClr val="000000"/>
                </a:solidFill>
                <a:latin typeface="Arial"/>
              </a:rPr>
              <a:t>Learning objective module 1</a:t>
            </a:r>
          </a:p>
        </p:txBody>
      </p:sp>
      <p:grpSp>
        <p:nvGrpSpPr>
          <p:cNvPr id="4" name="Group 4"/>
          <p:cNvGrpSpPr/>
          <p:nvPr/>
        </p:nvGrpSpPr>
        <p:grpSpPr>
          <a:xfrm>
            <a:off x="8544210" y="3492909"/>
            <a:ext cx="8941850" cy="2700412"/>
            <a:chOff x="0" y="-104775"/>
            <a:chExt cx="11922467" cy="3600546"/>
          </a:xfrm>
        </p:grpSpPr>
        <p:sp>
          <p:nvSpPr>
            <p:cNvPr id="6" name="TextBox 6"/>
            <p:cNvSpPr txBox="1"/>
            <p:nvPr/>
          </p:nvSpPr>
          <p:spPr>
            <a:xfrm>
              <a:off x="0" y="1043820"/>
              <a:ext cx="11922467" cy="2451951"/>
            </a:xfrm>
            <a:prstGeom prst="rect">
              <a:avLst/>
            </a:prstGeom>
          </p:spPr>
          <p:txBody>
            <a:bodyPr lIns="0" tIns="0" rIns="0" bIns="0" rtlCol="0" anchor="t">
              <a:spAutoFit/>
            </a:bodyPr>
            <a:lstStyle/>
            <a:p>
              <a:pPr algn="l">
                <a:lnSpc>
                  <a:spcPts val="3586"/>
                </a:lnSpc>
              </a:pPr>
              <a:r>
                <a:rPr lang="en-US" sz="2800">
                  <a:solidFill>
                    <a:srgbClr val="1E1E1E"/>
                  </a:solidFill>
                  <a:latin typeface="Arial Bold"/>
                  <a:cs typeface="Arial Bold"/>
                </a:rPr>
                <a:t>Participants are aware of the link between conflict and food insecurity, understand the various causes and impacts of food insecurity in conflict situations, and are able to relate this to their own context.</a:t>
              </a:r>
            </a:p>
          </p:txBody>
        </p:sp>
        <p:sp>
          <p:nvSpPr>
            <p:cNvPr id="7" name="TextBox 7"/>
            <p:cNvSpPr txBox="1"/>
            <p:nvPr/>
          </p:nvSpPr>
          <p:spPr>
            <a:xfrm>
              <a:off x="0" y="-104775"/>
              <a:ext cx="2352253" cy="575713"/>
            </a:xfrm>
            <a:prstGeom prst="rect">
              <a:avLst/>
            </a:prstGeom>
          </p:spPr>
          <p:txBody>
            <a:bodyPr lIns="0" tIns="0" rIns="0" bIns="0" rtlCol="0" anchor="t">
              <a:spAutoFit/>
            </a:bodyPr>
            <a:lstStyle/>
            <a:p>
              <a:pPr algn="l">
                <a:lnSpc>
                  <a:spcPts val="3702"/>
                </a:lnSpc>
              </a:pPr>
              <a:endParaRPr lang="en-US" sz="2600" b="1">
                <a:solidFill>
                  <a:srgbClr val="000000"/>
                </a:solidFill>
                <a:latin typeface="Arial Medium"/>
              </a:endParaRPr>
            </a:p>
          </p:txBody>
        </p:sp>
      </p:grpSp>
      <p:sp>
        <p:nvSpPr>
          <p:cNvPr id="8" name="TextBox 8"/>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1E1E1E"/>
                </a:solidFill>
                <a:latin typeface="Arial"/>
              </a:rPr>
              <a:t>13</a:t>
            </a:r>
            <a:endParaRPr lang="en-US" sz="180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5587210" y="366003"/>
            <a:ext cx="2129198" cy="2129198"/>
          </a:xfrm>
          <a:custGeom>
            <a:avLst/>
            <a:gdLst/>
            <a:ahLst/>
            <a:cxnLst/>
            <a:rect l="l" t="t" r="r" b="b"/>
            <a:pathLst>
              <a:path w="2129198" h="2129198">
                <a:moveTo>
                  <a:pt x="0" y="0"/>
                </a:moveTo>
                <a:lnTo>
                  <a:pt x="2129198" y="0"/>
                </a:lnTo>
                <a:lnTo>
                  <a:pt x="2129198" y="2129198"/>
                </a:lnTo>
                <a:lnTo>
                  <a:pt x="0" y="2129198"/>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000000"/>
                </a:solidFill>
                <a:latin typeface="Arial"/>
              </a:rPr>
              <a:t>14</a:t>
            </a:r>
            <a:endParaRPr lang="en-US" sz="1800">
              <a:solidFill>
                <a:srgbClr val="000000"/>
              </a:solidFill>
              <a:latin typeface="Arial"/>
            </a:endParaRPr>
          </a:p>
        </p:txBody>
      </p:sp>
      <p:sp>
        <p:nvSpPr>
          <p:cNvPr id="9" name="TextBox 9"/>
          <p:cNvSpPr txBox="1"/>
          <p:nvPr/>
        </p:nvSpPr>
        <p:spPr>
          <a:xfrm>
            <a:off x="9781496" y="4972050"/>
            <a:ext cx="5805714" cy="3183891"/>
          </a:xfrm>
          <a:prstGeom prst="rect">
            <a:avLst/>
          </a:prstGeom>
        </p:spPr>
        <p:txBody>
          <a:bodyPr lIns="0" tIns="0" rIns="0" bIns="0" rtlCol="0" anchor="t">
            <a:spAutoFit/>
          </a:bodyPr>
          <a:lstStyle/>
          <a:p>
            <a:pPr algn="ctr">
              <a:lnSpc>
                <a:spcPts val="6159"/>
              </a:lnSpc>
              <a:spcBef>
                <a:spcPct val="0"/>
              </a:spcBef>
            </a:pPr>
            <a:r>
              <a:rPr lang="en-US" sz="4399">
                <a:solidFill>
                  <a:srgbClr val="000000"/>
                </a:solidFill>
                <a:latin typeface="Arial Bold"/>
              </a:rPr>
              <a:t>What causes food insecurity in your context? ​</a:t>
            </a:r>
          </a:p>
          <a:p>
            <a:pPr algn="ctr">
              <a:lnSpc>
                <a:spcPts val="6159"/>
              </a:lnSpc>
              <a:spcBef>
                <a:spcPct val="0"/>
              </a:spcBef>
            </a:pPr>
            <a:endParaRPr lang="en-US" sz="4399">
              <a:solidFill>
                <a:srgbClr val="000000"/>
              </a:solidFill>
              <a:latin typeface="Arial Bold"/>
            </a:endParaRPr>
          </a:p>
        </p:txBody>
      </p:sp>
      <p:sp>
        <p:nvSpPr>
          <p:cNvPr id="10" name="TextBox 10"/>
          <p:cNvSpPr txBox="1"/>
          <p:nvPr/>
        </p:nvSpPr>
        <p:spPr>
          <a:xfrm>
            <a:off x="1231207" y="6310443"/>
            <a:ext cx="6693377" cy="1051570"/>
          </a:xfrm>
          <a:prstGeom prst="rect">
            <a:avLst/>
          </a:prstGeom>
        </p:spPr>
        <p:txBody>
          <a:bodyPr wrap="square" lIns="0" tIns="0" rIns="0" bIns="0" rtlCol="0" anchor="t">
            <a:spAutoFit/>
          </a:bodyPr>
          <a:lstStyle/>
          <a:p>
            <a:pPr algn="ctr">
              <a:lnSpc>
                <a:spcPts val="4059"/>
              </a:lnSpc>
              <a:spcBef>
                <a:spcPct val="0"/>
              </a:spcBef>
            </a:pPr>
            <a:r>
              <a:rPr lang="en-US" sz="4400" b="1">
                <a:solidFill>
                  <a:srgbClr val="000000"/>
                </a:solidFill>
                <a:latin typeface="Arial Medium"/>
              </a:rPr>
              <a:t>Mapping the food insecurity landscape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102140" y="2913071"/>
            <a:ext cx="5250385" cy="5250385"/>
          </a:xfrm>
          <a:custGeom>
            <a:avLst/>
            <a:gdLst/>
            <a:ahLst/>
            <a:cxnLst/>
            <a:rect l="l" t="t" r="r" b="b"/>
            <a:pathLst>
              <a:path w="5250385" h="5250385">
                <a:moveTo>
                  <a:pt x="0" y="0"/>
                </a:moveTo>
                <a:lnTo>
                  <a:pt x="5250385" y="0"/>
                </a:lnTo>
                <a:lnTo>
                  <a:pt x="5250385" y="5250385"/>
                </a:lnTo>
                <a:lnTo>
                  <a:pt x="0" y="5250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5613876" cy="2154436"/>
          </a:xfrm>
          <a:prstGeom prst="rect">
            <a:avLst/>
          </a:prstGeom>
        </p:spPr>
        <p:txBody>
          <a:bodyPr lIns="0" tIns="0" rIns="0" bIns="0" rtlCol="0" anchor="t">
            <a:spAutoFit/>
          </a:bodyPr>
          <a:lstStyle/>
          <a:p>
            <a:pPr algn="l">
              <a:lnSpc>
                <a:spcPts val="8400"/>
              </a:lnSpc>
            </a:pPr>
            <a:r>
              <a:rPr lang="en-US" sz="7000">
                <a:solidFill>
                  <a:srgbClr val="FFFFFF"/>
                </a:solidFill>
                <a:latin typeface="Arial"/>
              </a:rPr>
              <a:t>Key concepts &amp; definitions</a:t>
            </a:r>
          </a:p>
        </p:txBody>
      </p:sp>
      <p:sp>
        <p:nvSpPr>
          <p:cNvPr id="7" name="TextBox 7"/>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FFFFFF"/>
                </a:solidFill>
                <a:latin typeface="Arial"/>
              </a:rPr>
              <a:t>15</a:t>
            </a:r>
            <a:endParaRPr lang="en-US" sz="180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247403" y="929436"/>
            <a:ext cx="12316730" cy="2231252"/>
          </a:xfrm>
          <a:prstGeom prst="rect">
            <a:avLst/>
          </a:prstGeom>
        </p:spPr>
        <p:txBody>
          <a:bodyPr wrap="square" lIns="0" tIns="0" rIns="0" bIns="0" rtlCol="0" anchor="t">
            <a:spAutoFit/>
          </a:bodyPr>
          <a:lstStyle/>
          <a:p>
            <a:pPr algn="ctr">
              <a:lnSpc>
                <a:spcPts val="9063"/>
              </a:lnSpc>
              <a:spcBef>
                <a:spcPct val="0"/>
              </a:spcBef>
            </a:pPr>
            <a:r>
              <a:rPr lang="en-US" sz="6474">
                <a:solidFill>
                  <a:srgbClr val="FFFFFF"/>
                </a:solidFill>
                <a:latin typeface="Arial Bold"/>
              </a:rPr>
              <a:t>Hunger and food security – what do we mean?</a:t>
            </a:r>
          </a:p>
        </p:txBody>
      </p:sp>
      <p:sp>
        <p:nvSpPr>
          <p:cNvPr id="4" name="TextBox 4"/>
          <p:cNvSpPr txBox="1"/>
          <p:nvPr/>
        </p:nvSpPr>
        <p:spPr>
          <a:xfrm>
            <a:off x="1071066" y="9003030"/>
            <a:ext cx="254298" cy="293029"/>
          </a:xfrm>
          <a:prstGeom prst="rect">
            <a:avLst/>
          </a:prstGeom>
        </p:spPr>
        <p:txBody>
          <a:bodyPr lIns="0" tIns="0" rIns="0" bIns="0" rtlCol="0" anchor="t">
            <a:spAutoFit/>
          </a:bodyPr>
          <a:lstStyle/>
          <a:p>
            <a:pPr algn="ctr">
              <a:lnSpc>
                <a:spcPts val="2520"/>
              </a:lnSpc>
              <a:spcBef>
                <a:spcPct val="0"/>
              </a:spcBef>
            </a:pPr>
            <a:r>
              <a:rPr lang="en-US">
                <a:solidFill>
                  <a:srgbClr val="FFFFFF"/>
                </a:solidFill>
                <a:latin typeface="Arial Medium"/>
              </a:rPr>
              <a:t>16</a:t>
            </a:r>
            <a:endParaRPr lang="en-US" sz="1800">
              <a:solidFill>
                <a:srgbClr val="FFFFFF"/>
              </a:solidFill>
              <a:latin typeface="Arial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TextBox 3"/>
          <p:cNvSpPr txBox="1"/>
          <p:nvPr/>
        </p:nvSpPr>
        <p:spPr>
          <a:xfrm>
            <a:off x="8430724" y="428625"/>
            <a:ext cx="9151926" cy="949299"/>
          </a:xfrm>
          <a:prstGeom prst="rect">
            <a:avLst/>
          </a:prstGeom>
        </p:spPr>
        <p:txBody>
          <a:bodyPr lIns="0" tIns="0" rIns="0" bIns="0" rtlCol="0" anchor="t">
            <a:spAutoFit/>
          </a:bodyPr>
          <a:lstStyle/>
          <a:p>
            <a:pPr algn="l">
              <a:lnSpc>
                <a:spcPts val="7409"/>
              </a:lnSpc>
            </a:pPr>
            <a:r>
              <a:rPr lang="en-US" sz="6175">
                <a:solidFill>
                  <a:srgbClr val="1E1E1E"/>
                </a:solidFill>
                <a:latin typeface="Arial Bold"/>
              </a:rPr>
              <a:t>Hunger &amp; food security</a:t>
            </a:r>
          </a:p>
        </p:txBody>
      </p:sp>
      <p:sp>
        <p:nvSpPr>
          <p:cNvPr id="4" name="Freeform 4"/>
          <p:cNvSpPr/>
          <p:nvPr/>
        </p:nvSpPr>
        <p:spPr>
          <a:xfrm>
            <a:off x="5757326" y="2651859"/>
            <a:ext cx="1782266" cy="1263788"/>
          </a:xfrm>
          <a:custGeom>
            <a:avLst/>
            <a:gdLst/>
            <a:ahLst/>
            <a:cxnLst/>
            <a:rect l="l" t="t" r="r" b="b"/>
            <a:pathLst>
              <a:path w="1782266" h="1263788">
                <a:moveTo>
                  <a:pt x="0" y="0"/>
                </a:moveTo>
                <a:lnTo>
                  <a:pt x="1782265" y="0"/>
                </a:lnTo>
                <a:lnTo>
                  <a:pt x="1782265" y="1263788"/>
                </a:lnTo>
                <a:lnTo>
                  <a:pt x="0" y="1263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TextBox 5"/>
          <p:cNvSpPr txBox="1"/>
          <p:nvPr/>
        </p:nvSpPr>
        <p:spPr>
          <a:xfrm>
            <a:off x="7860659" y="2500916"/>
            <a:ext cx="10427341" cy="3043718"/>
          </a:xfrm>
          <a:prstGeom prst="rect">
            <a:avLst/>
          </a:prstGeom>
        </p:spPr>
        <p:txBody>
          <a:bodyPr lIns="0" tIns="0" rIns="0" bIns="0" rtlCol="0" anchor="t">
            <a:spAutoFit/>
          </a:bodyPr>
          <a:lstStyle/>
          <a:p>
            <a:pPr algn="l">
              <a:lnSpc>
                <a:spcPts val="2981"/>
              </a:lnSpc>
            </a:pPr>
            <a:r>
              <a:rPr lang="en-US" sz="2100" b="1" u="sng">
                <a:solidFill>
                  <a:srgbClr val="1E1E1E"/>
                </a:solidFill>
                <a:latin typeface="Arial Bold"/>
              </a:rPr>
              <a:t>Hunger:</a:t>
            </a:r>
            <a:r>
              <a:rPr lang="en-US" sz="2100" b="1">
                <a:solidFill>
                  <a:srgbClr val="1E1E1E"/>
                </a:solidFill>
                <a:latin typeface="Arial Bold"/>
              </a:rPr>
              <a:t> ​</a:t>
            </a:r>
            <a:endParaRPr lang="en-US" sz="2100" b="1">
              <a:solidFill>
                <a:srgbClr val="1E1E1E"/>
              </a:solidFill>
              <a:latin typeface="Arial Bold"/>
              <a:cs typeface="Arial Bold"/>
            </a:endParaRPr>
          </a:p>
          <a:p>
            <a:pPr algn="l">
              <a:lnSpc>
                <a:spcPts val="2981"/>
              </a:lnSpc>
            </a:pPr>
            <a:endParaRPr lang="en-US" sz="2100" b="1">
              <a:solidFill>
                <a:srgbClr val="1E1E1E"/>
              </a:solidFill>
              <a:latin typeface="Arial Bold"/>
              <a:cs typeface="Arial Bold"/>
            </a:endParaRPr>
          </a:p>
          <a:p>
            <a:pPr algn="l">
              <a:lnSpc>
                <a:spcPts val="2981"/>
              </a:lnSpc>
            </a:pPr>
            <a:r>
              <a:rPr lang="en-US" sz="2100" b="1">
                <a:solidFill>
                  <a:srgbClr val="1E1E1E"/>
                </a:solidFill>
                <a:latin typeface="Arial Bold"/>
              </a:rPr>
              <a:t>“An uncomfortable or painful physical sensation caused by insufficient consumption of dietary energy. It becomes chronic when the person does not consume a sufficient amount of calories (dietary energy) on a regular basis to lead a normal, active and healthy life.”​</a:t>
            </a:r>
            <a:endParaRPr lang="en-US" sz="2100" b="1">
              <a:solidFill>
                <a:srgbClr val="1E1E1E"/>
              </a:solidFill>
              <a:latin typeface="Arial Bold"/>
              <a:cs typeface="Arial Bold"/>
            </a:endParaRPr>
          </a:p>
          <a:p>
            <a:pPr algn="ctr">
              <a:lnSpc>
                <a:spcPts val="2981"/>
              </a:lnSpc>
            </a:pPr>
            <a:r>
              <a:rPr lang="en-US" sz="2100">
                <a:solidFill>
                  <a:srgbClr val="1E1E1E"/>
                </a:solidFill>
                <a:latin typeface="Arial Medium"/>
              </a:rPr>
              <a:t>  </a:t>
            </a:r>
            <a:r>
              <a:rPr lang="en-US" sz="2100">
                <a:solidFill>
                  <a:srgbClr val="737373"/>
                </a:solidFill>
                <a:latin typeface="Arial Medium"/>
              </a:rPr>
              <a:t>       </a:t>
            </a:r>
            <a:r>
              <a:rPr lang="en-US" sz="2100" i="1">
                <a:solidFill>
                  <a:srgbClr val="737373"/>
                </a:solidFill>
                <a:latin typeface="Arial Medium"/>
              </a:rPr>
              <a:t>FAO</a:t>
            </a:r>
          </a:p>
          <a:p>
            <a:pPr algn="ctr">
              <a:lnSpc>
                <a:spcPts val="2981"/>
              </a:lnSpc>
              <a:spcBef>
                <a:spcPct val="0"/>
              </a:spcBef>
            </a:pPr>
            <a:endParaRPr lang="en-US" sz="2129">
              <a:solidFill>
                <a:srgbClr val="737373"/>
              </a:solidFill>
              <a:latin typeface="Arial Medium"/>
            </a:endParaRPr>
          </a:p>
        </p:txBody>
      </p:sp>
      <p:sp>
        <p:nvSpPr>
          <p:cNvPr id="6" name="Freeform 6"/>
          <p:cNvSpPr/>
          <p:nvPr/>
        </p:nvSpPr>
        <p:spPr>
          <a:xfrm>
            <a:off x="5566383" y="6311232"/>
            <a:ext cx="1782266" cy="1263788"/>
          </a:xfrm>
          <a:custGeom>
            <a:avLst/>
            <a:gdLst/>
            <a:ahLst/>
            <a:cxnLst/>
            <a:rect l="l" t="t" r="r" b="b"/>
            <a:pathLst>
              <a:path w="1782266" h="1263788">
                <a:moveTo>
                  <a:pt x="0" y="0"/>
                </a:moveTo>
                <a:lnTo>
                  <a:pt x="1782265" y="0"/>
                </a:lnTo>
                <a:lnTo>
                  <a:pt x="1782265" y="1263789"/>
                </a:lnTo>
                <a:lnTo>
                  <a:pt x="0" y="12637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TextBox 7"/>
          <p:cNvSpPr txBox="1"/>
          <p:nvPr/>
        </p:nvSpPr>
        <p:spPr>
          <a:xfrm>
            <a:off x="7860659" y="6225507"/>
            <a:ext cx="10489126" cy="3428374"/>
          </a:xfrm>
          <a:prstGeom prst="rect">
            <a:avLst/>
          </a:prstGeom>
        </p:spPr>
        <p:txBody>
          <a:bodyPr lIns="0" tIns="0" rIns="0" bIns="0" rtlCol="0" anchor="t">
            <a:spAutoFit/>
          </a:bodyPr>
          <a:lstStyle/>
          <a:p>
            <a:pPr algn="l">
              <a:lnSpc>
                <a:spcPts val="2975"/>
              </a:lnSpc>
            </a:pPr>
            <a:r>
              <a:rPr lang="en-US" sz="2100" b="1" u="sng">
                <a:solidFill>
                  <a:srgbClr val="1E1E1E"/>
                </a:solidFill>
                <a:latin typeface="Arial Bold"/>
              </a:rPr>
              <a:t>Food security</a:t>
            </a:r>
            <a:r>
              <a:rPr lang="en-US" sz="2100" b="1">
                <a:solidFill>
                  <a:srgbClr val="1E1E1E"/>
                </a:solidFill>
                <a:latin typeface="Arial Bold"/>
              </a:rPr>
              <a:t>: ​</a:t>
            </a:r>
            <a:endParaRPr lang="en-US" sz="2100" b="1">
              <a:solidFill>
                <a:srgbClr val="1E1E1E"/>
              </a:solidFill>
              <a:latin typeface="Arial Bold"/>
              <a:cs typeface="Arial Bold"/>
            </a:endParaRPr>
          </a:p>
          <a:p>
            <a:pPr algn="l">
              <a:lnSpc>
                <a:spcPts val="2975"/>
              </a:lnSpc>
            </a:pPr>
            <a:endParaRPr lang="en-US" sz="2100" b="1" u="sng">
              <a:solidFill>
                <a:srgbClr val="1E1E1E"/>
              </a:solidFill>
              <a:latin typeface="Arial Bold"/>
              <a:cs typeface="Arial Bold"/>
            </a:endParaRPr>
          </a:p>
          <a:p>
            <a:pPr algn="l">
              <a:lnSpc>
                <a:spcPts val="2975"/>
              </a:lnSpc>
            </a:pPr>
            <a:r>
              <a:rPr lang="en-US" sz="2100" b="1">
                <a:solidFill>
                  <a:srgbClr val="1E1E1E"/>
                </a:solidFill>
                <a:latin typeface="Arial Bold"/>
              </a:rPr>
              <a:t>“When all people, at all times, have physical, social and economic access to sufficient, safe, and nutritious food that meets their dietary needs and food preferences for an active and healthy life.” ​</a:t>
            </a:r>
            <a:endParaRPr lang="en-US" sz="2100" b="1">
              <a:solidFill>
                <a:srgbClr val="1E1E1E"/>
              </a:solidFill>
              <a:latin typeface="Arial Bold"/>
              <a:cs typeface="Arial Bold"/>
            </a:endParaRPr>
          </a:p>
          <a:p>
            <a:pPr algn="l">
              <a:lnSpc>
                <a:spcPts val="2975"/>
              </a:lnSpc>
            </a:pPr>
            <a:endParaRPr lang="en-US" sz="2125">
              <a:solidFill>
                <a:srgbClr val="1E1E1E"/>
              </a:solidFill>
              <a:latin typeface="Arial Bold"/>
            </a:endParaRPr>
          </a:p>
          <a:p>
            <a:pPr algn="ctr">
              <a:lnSpc>
                <a:spcPts val="2975"/>
              </a:lnSpc>
            </a:pPr>
            <a:r>
              <a:rPr lang="en-US" sz="2100" i="1">
                <a:solidFill>
                  <a:srgbClr val="1E1E1E"/>
                </a:solidFill>
                <a:latin typeface="Arial"/>
              </a:rPr>
              <a:t> </a:t>
            </a:r>
            <a:r>
              <a:rPr lang="en-US" sz="2100" i="1">
                <a:solidFill>
                  <a:srgbClr val="737373"/>
                </a:solidFill>
                <a:latin typeface="Arial"/>
              </a:rPr>
              <a:t>Practical Measures document </a:t>
            </a:r>
            <a:r>
              <a:rPr lang="en-US" sz="2100" i="1">
                <a:solidFill>
                  <a:srgbClr val="737373"/>
                </a:solidFill>
                <a:latin typeface="Arial Bold"/>
              </a:rPr>
              <a:t>​</a:t>
            </a:r>
            <a:endParaRPr lang="en-US" sz="2100" i="1">
              <a:solidFill>
                <a:srgbClr val="737373"/>
              </a:solidFill>
              <a:latin typeface="Arial Bold"/>
              <a:cs typeface="Arial Bold"/>
            </a:endParaRPr>
          </a:p>
          <a:p>
            <a:pPr algn="ctr">
              <a:lnSpc>
                <a:spcPts val="2975"/>
              </a:lnSpc>
            </a:pPr>
            <a:endParaRPr lang="en-US" sz="2125">
              <a:solidFill>
                <a:srgbClr val="737373"/>
              </a:solidFill>
              <a:latin typeface="Arial Bold"/>
            </a:endParaRPr>
          </a:p>
          <a:p>
            <a:pPr algn="ctr">
              <a:lnSpc>
                <a:spcPts val="2975"/>
              </a:lnSpc>
              <a:spcBef>
                <a:spcPct val="0"/>
              </a:spcBef>
            </a:pPr>
            <a:endParaRPr lang="en-US" sz="2125">
              <a:solidFill>
                <a:srgbClr val="737373"/>
              </a:solidFill>
              <a:latin typeface="Arial Bold"/>
            </a:endParaRPr>
          </a:p>
        </p:txBody>
      </p:sp>
      <p:sp>
        <p:nvSpPr>
          <p:cNvPr id="8" name="Freeform 8"/>
          <p:cNvSpPr/>
          <p:nvPr/>
        </p:nvSpPr>
        <p:spPr>
          <a:xfrm>
            <a:off x="635323" y="2965252"/>
            <a:ext cx="4018107" cy="5078176"/>
          </a:xfrm>
          <a:custGeom>
            <a:avLst/>
            <a:gdLst/>
            <a:ahLst/>
            <a:cxnLst/>
            <a:rect l="l" t="t" r="r" b="b"/>
            <a:pathLst>
              <a:path w="4018107" h="5078176">
                <a:moveTo>
                  <a:pt x="0" y="0"/>
                </a:moveTo>
                <a:lnTo>
                  <a:pt x="4018107" y="0"/>
                </a:lnTo>
                <a:lnTo>
                  <a:pt x="4018107" y="5078175"/>
                </a:lnTo>
                <a:lnTo>
                  <a:pt x="0" y="50781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9" name="TextBox 9"/>
          <p:cNvSpPr txBox="1"/>
          <p:nvPr/>
        </p:nvSpPr>
        <p:spPr>
          <a:xfrm>
            <a:off x="1071066" y="9003030"/>
            <a:ext cx="254298" cy="293029"/>
          </a:xfrm>
          <a:prstGeom prst="rect">
            <a:avLst/>
          </a:prstGeom>
        </p:spPr>
        <p:txBody>
          <a:bodyPr lIns="0" tIns="0" rIns="0" bIns="0" rtlCol="0" anchor="t">
            <a:spAutoFit/>
          </a:bodyPr>
          <a:lstStyle/>
          <a:p>
            <a:pPr algn="ctr">
              <a:lnSpc>
                <a:spcPts val="2520"/>
              </a:lnSpc>
              <a:spcBef>
                <a:spcPct val="0"/>
              </a:spcBef>
            </a:pPr>
            <a:r>
              <a:rPr lang="en-US">
                <a:solidFill>
                  <a:srgbClr val="000000"/>
                </a:solidFill>
                <a:latin typeface="Arial Medium"/>
              </a:rPr>
              <a:t>17</a:t>
            </a:r>
            <a:endParaRPr lang="en-US" sz="1800">
              <a:solidFill>
                <a:srgbClr val="000000"/>
              </a:solidFill>
              <a:latin typeface="Arial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748409" y="0"/>
            <a:ext cx="7539591" cy="10287000"/>
          </a:xfrm>
          <a:custGeom>
            <a:avLst/>
            <a:gdLst/>
            <a:ahLst/>
            <a:cxnLst/>
            <a:rect l="l" t="t" r="r" b="b"/>
            <a:pathLst>
              <a:path w="7539591" h="10287000">
                <a:moveTo>
                  <a:pt x="0" y="0"/>
                </a:moveTo>
                <a:lnTo>
                  <a:pt x="7539591" y="0"/>
                </a:lnTo>
                <a:lnTo>
                  <a:pt x="7539591" y="10287000"/>
                </a:lnTo>
                <a:lnTo>
                  <a:pt x="0" y="10287000"/>
                </a:lnTo>
                <a:lnTo>
                  <a:pt x="0" y="0"/>
                </a:lnTo>
                <a:close/>
              </a:path>
            </a:pathLst>
          </a:custGeom>
          <a:blipFill>
            <a:blip r:embed="rId3"/>
            <a:stretch>
              <a:fillRect l="-93219" r="-14705"/>
            </a:stretch>
          </a:blipFill>
        </p:spPr>
        <p:txBody>
          <a:bodyPr/>
          <a:lstStyle/>
          <a:p>
            <a:endParaRPr lang="en-CA"/>
          </a:p>
        </p:txBody>
      </p:sp>
      <p:sp>
        <p:nvSpPr>
          <p:cNvPr id="3" name="AutoShape 3"/>
          <p:cNvSpPr/>
          <p:nvPr/>
        </p:nvSpPr>
        <p:spPr>
          <a:xfrm>
            <a:off x="0" y="0"/>
            <a:ext cx="1074840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365022" y="895350"/>
            <a:ext cx="7274875" cy="949299"/>
          </a:xfrm>
          <a:prstGeom prst="rect">
            <a:avLst/>
          </a:prstGeom>
        </p:spPr>
        <p:txBody>
          <a:bodyPr lIns="0" tIns="0" rIns="0" bIns="0" rtlCol="0" anchor="t">
            <a:spAutoFit/>
          </a:bodyPr>
          <a:lstStyle/>
          <a:p>
            <a:pPr algn="ctr">
              <a:lnSpc>
                <a:spcPts val="7409"/>
              </a:lnSpc>
            </a:pPr>
            <a:r>
              <a:rPr lang="en-US" sz="6175">
                <a:solidFill>
                  <a:srgbClr val="1E1E1E"/>
                </a:solidFill>
                <a:latin typeface="Arial Bold"/>
              </a:rPr>
              <a:t>Civilian harm</a:t>
            </a:r>
          </a:p>
        </p:txBody>
      </p:sp>
      <p:sp>
        <p:nvSpPr>
          <p:cNvPr id="5" name="TextBox 5"/>
          <p:cNvSpPr txBox="1"/>
          <p:nvPr/>
        </p:nvSpPr>
        <p:spPr>
          <a:xfrm>
            <a:off x="1365022" y="3706485"/>
            <a:ext cx="8783436" cy="3445032"/>
          </a:xfrm>
          <a:prstGeom prst="rect">
            <a:avLst/>
          </a:prstGeom>
        </p:spPr>
        <p:txBody>
          <a:bodyPr lIns="0" tIns="0" rIns="0" bIns="0" rtlCol="0" anchor="t">
            <a:spAutoFit/>
          </a:bodyPr>
          <a:lstStyle/>
          <a:p>
            <a:pPr algn="l">
              <a:lnSpc>
                <a:spcPts val="3841"/>
              </a:lnSpc>
            </a:pPr>
            <a:r>
              <a:rPr lang="en-US" sz="2700" b="1">
                <a:solidFill>
                  <a:srgbClr val="1E1E1E"/>
                </a:solidFill>
                <a:latin typeface="Arial Bold"/>
              </a:rPr>
              <a:t>"All negative effects on civilian personal or community well-being caused by the use of force in hostilities, as well as actions taken by soldiers or units outside of combat."​</a:t>
            </a:r>
          </a:p>
          <a:p>
            <a:pPr algn="l">
              <a:lnSpc>
                <a:spcPts val="3841"/>
              </a:lnSpc>
            </a:pPr>
            <a:r>
              <a:rPr lang="en-US" sz="2700">
                <a:solidFill>
                  <a:srgbClr val="1E1E1E"/>
                </a:solidFill>
                <a:latin typeface="Arial Bold"/>
              </a:rPr>
              <a:t>​</a:t>
            </a:r>
            <a:endParaRPr lang="en-US" sz="2700">
              <a:solidFill>
                <a:srgbClr val="1E1E1E"/>
              </a:solidFill>
              <a:latin typeface="Arial Bold"/>
              <a:cs typeface="Arial Bold"/>
            </a:endParaRPr>
          </a:p>
          <a:p>
            <a:pPr algn="ctr">
              <a:lnSpc>
                <a:spcPts val="3841"/>
              </a:lnSpc>
            </a:pPr>
            <a:r>
              <a:rPr lang="en-US" sz="2700">
                <a:solidFill>
                  <a:srgbClr val="1E1E1E"/>
                </a:solidFill>
                <a:latin typeface="Arial Bold"/>
              </a:rPr>
              <a:t> </a:t>
            </a:r>
            <a:r>
              <a:rPr lang="en-US" sz="2700">
                <a:solidFill>
                  <a:schemeClr val="bg1">
                    <a:lumMod val="65000"/>
                  </a:schemeClr>
                </a:solidFill>
                <a:latin typeface="Arial Bold"/>
              </a:rPr>
              <a:t>  </a:t>
            </a:r>
            <a:r>
              <a:rPr lang="en-US" sz="2700" i="1">
                <a:solidFill>
                  <a:schemeClr val="bg1">
                    <a:lumMod val="50000"/>
                  </a:schemeClr>
                </a:solidFill>
                <a:latin typeface="Arial Bold"/>
              </a:rPr>
              <a:t>Practical Measures document</a:t>
            </a:r>
            <a:endParaRPr lang="en-US" sz="2700" i="1">
              <a:solidFill>
                <a:schemeClr val="bg1">
                  <a:lumMod val="50000"/>
                </a:schemeClr>
              </a:solidFill>
              <a:latin typeface="Arial Bold"/>
              <a:cs typeface="Arial Bold"/>
            </a:endParaRPr>
          </a:p>
          <a:p>
            <a:pPr algn="l">
              <a:lnSpc>
                <a:spcPts val="3841"/>
              </a:lnSpc>
            </a:pPr>
            <a:endParaRPr lang="en-US" sz="2743">
              <a:solidFill>
                <a:srgbClr val="1E1E1E"/>
              </a:solidFill>
              <a:latin typeface="Arial Bold"/>
            </a:endParaRPr>
          </a:p>
        </p:txBody>
      </p:sp>
      <p:sp>
        <p:nvSpPr>
          <p:cNvPr id="6" name="TextBox 6"/>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1E1E1E"/>
                </a:solidFill>
                <a:latin typeface="Arial"/>
              </a:rPr>
              <a:t>18</a:t>
            </a:r>
            <a:endParaRPr lang="en-US" sz="180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3"/>
            <a:stretch>
              <a:fillRect l="-4315" t="-1522" r="-72346" b="-1522"/>
            </a:stretch>
          </a:blipFill>
        </p:spPr>
        <p:txBody>
          <a:bodyPr/>
          <a:lstStyle/>
          <a:p>
            <a:endParaRPr lang="en-CA"/>
          </a:p>
        </p:txBody>
      </p:sp>
      <p:sp>
        <p:nvSpPr>
          <p:cNvPr id="3" name="AutoShape 3"/>
          <p:cNvSpPr/>
          <p:nvPr/>
        </p:nvSpPr>
        <p:spPr>
          <a:xfrm>
            <a:off x="0" y="0"/>
            <a:ext cx="9538642"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365022" y="895350"/>
            <a:ext cx="7274875" cy="949299"/>
          </a:xfrm>
          <a:prstGeom prst="rect">
            <a:avLst/>
          </a:prstGeom>
        </p:spPr>
        <p:txBody>
          <a:bodyPr lIns="0" tIns="0" rIns="0" bIns="0" rtlCol="0" anchor="t">
            <a:spAutoFit/>
          </a:bodyPr>
          <a:lstStyle/>
          <a:p>
            <a:pPr algn="ctr">
              <a:lnSpc>
                <a:spcPts val="7409"/>
              </a:lnSpc>
            </a:pPr>
            <a:r>
              <a:rPr lang="en-US" sz="6175">
                <a:solidFill>
                  <a:srgbClr val="1E1E1E"/>
                </a:solidFill>
                <a:latin typeface="Arial Bold"/>
              </a:rPr>
              <a:t>Armed actors</a:t>
            </a:r>
          </a:p>
        </p:txBody>
      </p:sp>
      <p:sp>
        <p:nvSpPr>
          <p:cNvPr id="5" name="TextBox 5"/>
          <p:cNvSpPr txBox="1"/>
          <p:nvPr/>
        </p:nvSpPr>
        <p:spPr>
          <a:xfrm>
            <a:off x="1028700" y="3255466"/>
            <a:ext cx="8783436" cy="5388132"/>
          </a:xfrm>
          <a:prstGeom prst="rect">
            <a:avLst/>
          </a:prstGeom>
        </p:spPr>
        <p:txBody>
          <a:bodyPr lIns="0" tIns="0" rIns="0" bIns="0" rtlCol="0" anchor="t">
            <a:spAutoFit/>
          </a:bodyPr>
          <a:lstStyle/>
          <a:p>
            <a:pPr marL="591820" lvl="1" indent="-295910" algn="l">
              <a:lnSpc>
                <a:spcPts val="3841"/>
              </a:lnSpc>
              <a:buFont typeface="Arial"/>
              <a:buChar char="•"/>
            </a:pPr>
            <a:r>
              <a:rPr lang="en-US" sz="2700" b="1">
                <a:solidFill>
                  <a:srgbClr val="1E1E1E"/>
                </a:solidFill>
                <a:latin typeface="Arial Bold"/>
              </a:rPr>
              <a:t>State armed forces​</a:t>
            </a:r>
            <a:endParaRPr lang="en-US" sz="2700" b="1">
              <a:solidFill>
                <a:srgbClr val="1E1E1E"/>
              </a:solidFill>
              <a:latin typeface="Arial Bold"/>
              <a:cs typeface="Arial Bold"/>
            </a:endParaRPr>
          </a:p>
          <a:p>
            <a:pPr algn="l">
              <a:lnSpc>
                <a:spcPts val="3841"/>
              </a:lnSpc>
            </a:pPr>
            <a:endParaRPr lang="en-US" sz="2700" b="1">
              <a:solidFill>
                <a:srgbClr val="1E1E1E"/>
              </a:solidFill>
              <a:latin typeface="Arial Bold"/>
              <a:cs typeface="Arial Bold"/>
            </a:endParaRPr>
          </a:p>
          <a:p>
            <a:pPr marL="591820" lvl="1" indent="-295910" algn="l">
              <a:lnSpc>
                <a:spcPts val="3841"/>
              </a:lnSpc>
              <a:buFont typeface="Arial"/>
              <a:buChar char="•"/>
            </a:pPr>
            <a:r>
              <a:rPr lang="en-US" sz="2700" b="1">
                <a:solidFill>
                  <a:srgbClr val="1E1E1E"/>
                </a:solidFill>
                <a:latin typeface="Arial Bold"/>
              </a:rPr>
              <a:t>Law enforcement entities​</a:t>
            </a:r>
            <a:endParaRPr lang="en-US" sz="2700" b="1">
              <a:solidFill>
                <a:srgbClr val="1E1E1E"/>
              </a:solidFill>
              <a:latin typeface="Arial Bold"/>
              <a:cs typeface="Arial Bold"/>
            </a:endParaRPr>
          </a:p>
          <a:p>
            <a:pPr algn="l">
              <a:lnSpc>
                <a:spcPts val="3841"/>
              </a:lnSpc>
            </a:pPr>
            <a:endParaRPr lang="en-US" sz="2700" b="1">
              <a:solidFill>
                <a:srgbClr val="1E1E1E"/>
              </a:solidFill>
              <a:latin typeface="Arial Bold"/>
              <a:cs typeface="Arial Bold"/>
            </a:endParaRPr>
          </a:p>
          <a:p>
            <a:pPr marL="591820" lvl="1" indent="-295910" algn="l">
              <a:lnSpc>
                <a:spcPts val="3841"/>
              </a:lnSpc>
              <a:buFont typeface="Arial"/>
              <a:buChar char="•"/>
            </a:pPr>
            <a:r>
              <a:rPr lang="en-US" sz="2700" b="1">
                <a:solidFill>
                  <a:srgbClr val="1E1E1E"/>
                </a:solidFill>
                <a:latin typeface="Arial Bold"/>
              </a:rPr>
              <a:t>Non-State armed groups​</a:t>
            </a:r>
            <a:endParaRPr lang="en-US" sz="2700" b="1">
              <a:solidFill>
                <a:srgbClr val="1E1E1E"/>
              </a:solidFill>
              <a:latin typeface="Arial Bold"/>
              <a:cs typeface="Arial Bold"/>
            </a:endParaRPr>
          </a:p>
          <a:p>
            <a:pPr algn="l">
              <a:lnSpc>
                <a:spcPts val="3841"/>
              </a:lnSpc>
            </a:pPr>
            <a:endParaRPr lang="en-US" sz="2700" b="1">
              <a:solidFill>
                <a:srgbClr val="1E1E1E"/>
              </a:solidFill>
              <a:latin typeface="Arial Bold"/>
              <a:cs typeface="Arial Bold"/>
            </a:endParaRPr>
          </a:p>
          <a:p>
            <a:pPr marL="591820" lvl="1" indent="-295910" algn="l">
              <a:lnSpc>
                <a:spcPts val="3841"/>
              </a:lnSpc>
              <a:buFont typeface="Arial"/>
              <a:buChar char="•"/>
            </a:pPr>
            <a:r>
              <a:rPr lang="en-US" sz="2700" b="1">
                <a:solidFill>
                  <a:srgbClr val="1E1E1E"/>
                </a:solidFill>
                <a:latin typeface="Arial Bold"/>
              </a:rPr>
              <a:t>Peacekeeping forces​</a:t>
            </a:r>
            <a:endParaRPr lang="en-US" sz="2700" b="1">
              <a:solidFill>
                <a:srgbClr val="1E1E1E"/>
              </a:solidFill>
              <a:latin typeface="Arial Bold"/>
              <a:cs typeface="Arial Bold"/>
            </a:endParaRPr>
          </a:p>
          <a:p>
            <a:pPr algn="l">
              <a:lnSpc>
                <a:spcPts val="3841"/>
              </a:lnSpc>
            </a:pPr>
            <a:endParaRPr lang="en-US" sz="2700" b="1">
              <a:solidFill>
                <a:srgbClr val="1E1E1E"/>
              </a:solidFill>
              <a:latin typeface="Arial Bold"/>
              <a:cs typeface="Arial Bold"/>
            </a:endParaRPr>
          </a:p>
          <a:p>
            <a:pPr marL="591820" lvl="1" indent="-295910">
              <a:lnSpc>
                <a:spcPts val="3841"/>
              </a:lnSpc>
              <a:buFont typeface="Arial"/>
              <a:buChar char="•"/>
            </a:pPr>
            <a:r>
              <a:rPr lang="en-US" sz="2700" b="1">
                <a:solidFill>
                  <a:srgbClr val="1E1E1E"/>
                </a:solidFill>
                <a:latin typeface="Arial Bold"/>
              </a:rPr>
              <a:t>Private military and security companies </a:t>
            </a:r>
            <a:endParaRPr lang="en-US" sz="2700" b="1">
              <a:solidFill>
                <a:srgbClr val="1E1E1E"/>
              </a:solidFill>
              <a:latin typeface="Arial Bold"/>
              <a:cs typeface="Arial Bold"/>
            </a:endParaRPr>
          </a:p>
          <a:p>
            <a:pPr algn="ctr">
              <a:lnSpc>
                <a:spcPts val="3841"/>
              </a:lnSpc>
            </a:pPr>
            <a:endParaRPr lang="en-US" sz="2743">
              <a:solidFill>
                <a:srgbClr val="1E1E1E"/>
              </a:solidFill>
              <a:latin typeface="Arial Bold"/>
            </a:endParaRPr>
          </a:p>
          <a:p>
            <a:pPr algn="l">
              <a:lnSpc>
                <a:spcPts val="3841"/>
              </a:lnSpc>
            </a:pPr>
            <a:endParaRPr lang="en-US" sz="2743">
              <a:solidFill>
                <a:srgbClr val="1E1E1E"/>
              </a:solidFill>
              <a:latin typeface="Arial Bold"/>
            </a:endParaRPr>
          </a:p>
        </p:txBody>
      </p:sp>
      <p:sp>
        <p:nvSpPr>
          <p:cNvPr id="6" name="TextBox 6"/>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1E1E1E"/>
                </a:solidFill>
                <a:latin typeface="Arial"/>
              </a:rPr>
              <a:t>19</a:t>
            </a:r>
            <a:endParaRPr lang="en-US" sz="180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1028700" y="4688333"/>
            <a:ext cx="10387153" cy="1885950"/>
          </a:xfrm>
          <a:prstGeom prst="rect">
            <a:avLst/>
          </a:prstGeom>
        </p:spPr>
        <p:txBody>
          <a:bodyPr lIns="0" tIns="0" rIns="0" bIns="0" rtlCol="0" anchor="t">
            <a:spAutoFit/>
          </a:bodyPr>
          <a:lstStyle/>
          <a:p>
            <a:pPr algn="l">
              <a:lnSpc>
                <a:spcPts val="13200"/>
              </a:lnSpc>
            </a:pPr>
            <a:r>
              <a:rPr lang="en-US" sz="11000">
                <a:solidFill>
                  <a:srgbClr val="FFFFFF"/>
                </a:solidFill>
                <a:latin typeface="Arial"/>
              </a:rPr>
              <a:t>Introduction</a:t>
            </a:r>
          </a:p>
        </p:txBody>
      </p:sp>
      <p:sp>
        <p:nvSpPr>
          <p:cNvPr id="4" name="TextBox 4"/>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Freeform 3"/>
          <p:cNvSpPr/>
          <p:nvPr/>
        </p:nvSpPr>
        <p:spPr>
          <a:xfrm>
            <a:off x="5657178" y="4034887"/>
            <a:ext cx="1403354" cy="995106"/>
          </a:xfrm>
          <a:custGeom>
            <a:avLst/>
            <a:gdLst/>
            <a:ahLst/>
            <a:cxnLst/>
            <a:rect l="l" t="t" r="r" b="b"/>
            <a:pathLst>
              <a:path w="1403354" h="995106">
                <a:moveTo>
                  <a:pt x="0" y="0"/>
                </a:moveTo>
                <a:lnTo>
                  <a:pt x="1403354" y="0"/>
                </a:lnTo>
                <a:lnTo>
                  <a:pt x="1403354" y="995105"/>
                </a:lnTo>
                <a:lnTo>
                  <a:pt x="0" y="9951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5657178" y="6481743"/>
            <a:ext cx="1403354" cy="995106"/>
          </a:xfrm>
          <a:custGeom>
            <a:avLst/>
            <a:gdLst/>
            <a:ahLst/>
            <a:cxnLst/>
            <a:rect l="l" t="t" r="r" b="b"/>
            <a:pathLst>
              <a:path w="1403354" h="995106">
                <a:moveTo>
                  <a:pt x="0" y="0"/>
                </a:moveTo>
                <a:lnTo>
                  <a:pt x="1403354" y="0"/>
                </a:lnTo>
                <a:lnTo>
                  <a:pt x="1403354" y="995106"/>
                </a:lnTo>
                <a:lnTo>
                  <a:pt x="0" y="9951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5" name="Group 5"/>
          <p:cNvGrpSpPr/>
          <p:nvPr/>
        </p:nvGrpSpPr>
        <p:grpSpPr>
          <a:xfrm>
            <a:off x="5657178" y="8263194"/>
            <a:ext cx="11194505" cy="995106"/>
            <a:chOff x="0" y="0"/>
            <a:chExt cx="14926006" cy="1326807"/>
          </a:xfrm>
        </p:grpSpPr>
        <p:sp>
          <p:nvSpPr>
            <p:cNvPr id="6" name="Freeform 6"/>
            <p:cNvSpPr/>
            <p:nvPr/>
          </p:nvSpPr>
          <p:spPr>
            <a:xfrm>
              <a:off x="0" y="0"/>
              <a:ext cx="1871139" cy="1326807"/>
            </a:xfrm>
            <a:custGeom>
              <a:avLst/>
              <a:gdLst/>
              <a:ahLst/>
              <a:cxnLst/>
              <a:rect l="l" t="t" r="r" b="b"/>
              <a:pathLst>
                <a:path w="1871139" h="1326807">
                  <a:moveTo>
                    <a:pt x="0" y="0"/>
                  </a:moveTo>
                  <a:lnTo>
                    <a:pt x="1871139" y="0"/>
                  </a:lnTo>
                  <a:lnTo>
                    <a:pt x="1871139" y="1326807"/>
                  </a:lnTo>
                  <a:lnTo>
                    <a:pt x="0" y="1326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TextBox 7"/>
            <p:cNvSpPr txBox="1"/>
            <p:nvPr/>
          </p:nvSpPr>
          <p:spPr>
            <a:xfrm>
              <a:off x="2215555" y="99397"/>
              <a:ext cx="12710451" cy="1188170"/>
            </a:xfrm>
            <a:prstGeom prst="rect">
              <a:avLst/>
            </a:prstGeom>
          </p:spPr>
          <p:txBody>
            <a:bodyPr lIns="0" tIns="0" rIns="0" bIns="0" rtlCol="0" anchor="t">
              <a:spAutoFit/>
            </a:bodyPr>
            <a:lstStyle/>
            <a:p>
              <a:pPr algn="l">
                <a:lnSpc>
                  <a:spcPts val="3514"/>
                </a:lnSpc>
                <a:spcBef>
                  <a:spcPct val="0"/>
                </a:spcBef>
              </a:pPr>
              <a:r>
                <a:rPr lang="en-US" sz="2510">
                  <a:solidFill>
                    <a:srgbClr val="000000"/>
                  </a:solidFill>
                  <a:latin typeface="Arial"/>
                </a:rPr>
                <a:t>Despite this, </a:t>
              </a:r>
              <a:r>
                <a:rPr lang="en-US" sz="2510">
                  <a:solidFill>
                    <a:srgbClr val="000000"/>
                  </a:solidFill>
                  <a:latin typeface="Arial Bold"/>
                </a:rPr>
                <a:t>the number of people affected by food insecurity continues to rise</a:t>
              </a:r>
              <a:r>
                <a:rPr lang="en-US" sz="2510">
                  <a:solidFill>
                    <a:srgbClr val="000000"/>
                  </a:solidFill>
                  <a:latin typeface="Arial"/>
                </a:rPr>
                <a:t>. </a:t>
              </a:r>
            </a:p>
          </p:txBody>
        </p:sp>
      </p:grpSp>
      <p:sp>
        <p:nvSpPr>
          <p:cNvPr id="8" name="Freeform 8"/>
          <p:cNvSpPr/>
          <p:nvPr/>
        </p:nvSpPr>
        <p:spPr>
          <a:xfrm>
            <a:off x="5657178" y="2389569"/>
            <a:ext cx="1403354" cy="995106"/>
          </a:xfrm>
          <a:custGeom>
            <a:avLst/>
            <a:gdLst/>
            <a:ahLst/>
            <a:cxnLst/>
            <a:rect l="l" t="t" r="r" b="b"/>
            <a:pathLst>
              <a:path w="1403354" h="995106">
                <a:moveTo>
                  <a:pt x="0" y="0"/>
                </a:moveTo>
                <a:lnTo>
                  <a:pt x="1403354" y="0"/>
                </a:lnTo>
                <a:lnTo>
                  <a:pt x="1403354" y="995105"/>
                </a:lnTo>
                <a:lnTo>
                  <a:pt x="0" y="9951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9" name="Freeform 9"/>
          <p:cNvSpPr/>
          <p:nvPr/>
        </p:nvSpPr>
        <p:spPr>
          <a:xfrm>
            <a:off x="575013"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0" name="TextBox 10"/>
          <p:cNvSpPr txBox="1"/>
          <p:nvPr/>
        </p:nvSpPr>
        <p:spPr>
          <a:xfrm>
            <a:off x="7860659" y="428625"/>
            <a:ext cx="9151926" cy="949299"/>
          </a:xfrm>
          <a:prstGeom prst="rect">
            <a:avLst/>
          </a:prstGeom>
        </p:spPr>
        <p:txBody>
          <a:bodyPr lIns="0" tIns="0" rIns="0" bIns="0" rtlCol="0" anchor="t">
            <a:spAutoFit/>
          </a:bodyPr>
          <a:lstStyle/>
          <a:p>
            <a:pPr algn="ctr">
              <a:lnSpc>
                <a:spcPts val="7409"/>
              </a:lnSpc>
            </a:pPr>
            <a:r>
              <a:rPr lang="en-US" sz="6175">
                <a:solidFill>
                  <a:srgbClr val="1E1E1E"/>
                </a:solidFill>
                <a:latin typeface="Arial Bold"/>
              </a:rPr>
              <a:t>A global perspective</a:t>
            </a:r>
          </a:p>
        </p:txBody>
      </p:sp>
      <p:sp>
        <p:nvSpPr>
          <p:cNvPr id="11" name="TextBox 11"/>
          <p:cNvSpPr txBox="1"/>
          <p:nvPr/>
        </p:nvSpPr>
        <p:spPr>
          <a:xfrm>
            <a:off x="7318845" y="2284794"/>
            <a:ext cx="8576277" cy="1355464"/>
          </a:xfrm>
          <a:prstGeom prst="rect">
            <a:avLst/>
          </a:prstGeom>
        </p:spPr>
        <p:txBody>
          <a:bodyPr lIns="0" tIns="0" rIns="0" bIns="0" rtlCol="0" anchor="t">
            <a:spAutoFit/>
          </a:bodyPr>
          <a:lstStyle/>
          <a:p>
            <a:pPr algn="l">
              <a:lnSpc>
                <a:spcPts val="3514"/>
              </a:lnSpc>
            </a:pPr>
            <a:r>
              <a:rPr lang="en-US" sz="2510">
                <a:solidFill>
                  <a:srgbClr val="000000"/>
                </a:solidFill>
                <a:latin typeface="Arial"/>
              </a:rPr>
              <a:t>Nearly </a:t>
            </a:r>
            <a:r>
              <a:rPr lang="en-US" sz="2510">
                <a:solidFill>
                  <a:srgbClr val="000000"/>
                </a:solidFill>
                <a:latin typeface="Arial Bold"/>
              </a:rPr>
              <a:t>282 million</a:t>
            </a:r>
            <a:r>
              <a:rPr lang="en-US" sz="2510">
                <a:solidFill>
                  <a:srgbClr val="000000"/>
                </a:solidFill>
                <a:latin typeface="Arial"/>
              </a:rPr>
              <a:t> people in 59 countries and territories </a:t>
            </a:r>
            <a:r>
              <a:rPr lang="en-US" sz="2510">
                <a:solidFill>
                  <a:srgbClr val="000000"/>
                </a:solidFill>
                <a:latin typeface="Arial Bold"/>
              </a:rPr>
              <a:t>experienced high levels of acute hunger</a:t>
            </a:r>
            <a:r>
              <a:rPr lang="en-US" sz="2510">
                <a:solidFill>
                  <a:srgbClr val="000000"/>
                </a:solidFill>
                <a:latin typeface="Arial"/>
              </a:rPr>
              <a:t> in 2023 </a:t>
            </a:r>
          </a:p>
          <a:p>
            <a:pPr algn="ctr">
              <a:lnSpc>
                <a:spcPts val="3514"/>
              </a:lnSpc>
              <a:spcBef>
                <a:spcPct val="0"/>
              </a:spcBef>
            </a:pPr>
            <a:endParaRPr lang="en-US" sz="2510">
              <a:solidFill>
                <a:srgbClr val="000000"/>
              </a:solidFill>
              <a:latin typeface="Arial"/>
            </a:endParaRPr>
          </a:p>
        </p:txBody>
      </p:sp>
      <p:sp>
        <p:nvSpPr>
          <p:cNvPr id="12" name="TextBox 12"/>
          <p:cNvSpPr txBox="1"/>
          <p:nvPr/>
        </p:nvSpPr>
        <p:spPr>
          <a:xfrm>
            <a:off x="7318845" y="3930112"/>
            <a:ext cx="10681039" cy="1793621"/>
          </a:xfrm>
          <a:prstGeom prst="rect">
            <a:avLst/>
          </a:prstGeom>
        </p:spPr>
        <p:txBody>
          <a:bodyPr lIns="0" tIns="0" rIns="0" bIns="0" rtlCol="0" anchor="t">
            <a:spAutoFit/>
          </a:bodyPr>
          <a:lstStyle/>
          <a:p>
            <a:pPr algn="l">
              <a:lnSpc>
                <a:spcPts val="3514"/>
              </a:lnSpc>
              <a:spcBef>
                <a:spcPct val="0"/>
              </a:spcBef>
            </a:pPr>
            <a:r>
              <a:rPr lang="en-US" sz="2510">
                <a:solidFill>
                  <a:srgbClr val="000000"/>
                </a:solidFill>
                <a:latin typeface="Arial Bold"/>
              </a:rPr>
              <a:t>Food insecurity </a:t>
            </a:r>
            <a:r>
              <a:rPr lang="en-US" sz="2510">
                <a:solidFill>
                  <a:srgbClr val="000000"/>
                </a:solidFill>
                <a:latin typeface="Arial"/>
              </a:rPr>
              <a:t>is </a:t>
            </a:r>
            <a:r>
              <a:rPr lang="en-US" sz="2510">
                <a:solidFill>
                  <a:srgbClr val="000000"/>
                </a:solidFill>
                <a:latin typeface="Arial Bold"/>
              </a:rPr>
              <a:t>largely due to how armed actors conduct themselves</a:t>
            </a:r>
            <a:r>
              <a:rPr lang="en-US" sz="2510">
                <a:solidFill>
                  <a:srgbClr val="000000"/>
                </a:solidFill>
                <a:latin typeface="Arial"/>
              </a:rPr>
              <a:t>: destruction of people’s livelihoods, markets, crops, livestock, and other vital infrastructure; blockages, attacks on aid workers, mine contamination and forced displacement. </a:t>
            </a:r>
          </a:p>
        </p:txBody>
      </p:sp>
      <p:sp>
        <p:nvSpPr>
          <p:cNvPr id="13" name="TextBox 13"/>
          <p:cNvSpPr txBox="1"/>
          <p:nvPr/>
        </p:nvSpPr>
        <p:spPr>
          <a:xfrm>
            <a:off x="7318845" y="6468248"/>
            <a:ext cx="10681039" cy="858505"/>
          </a:xfrm>
          <a:prstGeom prst="rect">
            <a:avLst/>
          </a:prstGeom>
        </p:spPr>
        <p:txBody>
          <a:bodyPr lIns="0" tIns="0" rIns="0" bIns="0" rtlCol="0" anchor="t">
            <a:spAutoFit/>
          </a:bodyPr>
          <a:lstStyle/>
          <a:p>
            <a:pPr>
              <a:lnSpc>
                <a:spcPts val="3514"/>
              </a:lnSpc>
              <a:spcBef>
                <a:spcPct val="0"/>
              </a:spcBef>
            </a:pPr>
            <a:r>
              <a:rPr lang="en-US" sz="2500">
                <a:solidFill>
                  <a:srgbClr val="000000"/>
                </a:solidFill>
                <a:latin typeface="Arial Bold"/>
              </a:rPr>
              <a:t>International law</a:t>
            </a:r>
            <a:r>
              <a:rPr lang="en-US" sz="2500">
                <a:solidFill>
                  <a:srgbClr val="000000"/>
                </a:solidFill>
                <a:latin typeface="Arial"/>
              </a:rPr>
              <a:t> sets out various rules to ensure food security and prevent hunger in situations of armed conflict. </a:t>
            </a:r>
            <a:endParaRPr lang="en-US" sz="2510">
              <a:solidFill>
                <a:srgbClr val="000000"/>
              </a:solidFill>
              <a:latin typeface="Arial"/>
            </a:endParaRPr>
          </a:p>
        </p:txBody>
      </p:sp>
      <p:sp>
        <p:nvSpPr>
          <p:cNvPr id="14" name="TextBox 14"/>
          <p:cNvSpPr txBox="1"/>
          <p:nvPr/>
        </p:nvSpPr>
        <p:spPr>
          <a:xfrm>
            <a:off x="1028700" y="8913495"/>
            <a:ext cx="672645" cy="293029"/>
          </a:xfrm>
          <a:prstGeom prst="rect">
            <a:avLst/>
          </a:prstGeom>
        </p:spPr>
        <p:txBody>
          <a:bodyPr lIns="0" tIns="0" rIns="0" bIns="0" rtlCol="0" anchor="t">
            <a:spAutoFit/>
          </a:bodyPr>
          <a:lstStyle/>
          <a:p>
            <a:pPr algn="l">
              <a:lnSpc>
                <a:spcPts val="2520"/>
              </a:lnSpc>
            </a:pPr>
            <a:r>
              <a:rPr lang="en-US">
                <a:solidFill>
                  <a:srgbClr val="1E1E1E"/>
                </a:solidFill>
                <a:latin typeface="Arial"/>
              </a:rPr>
              <a:t>20</a:t>
            </a:r>
            <a:endParaRPr lang="en-US" sz="180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05964" y="885825"/>
            <a:ext cx="11719198" cy="2257425"/>
          </a:xfrm>
          <a:prstGeom prst="rect">
            <a:avLst/>
          </a:prstGeom>
        </p:spPr>
        <p:txBody>
          <a:bodyPr lIns="0" tIns="0" rIns="0" bIns="0" rtlCol="0" anchor="t">
            <a:spAutoFit/>
          </a:bodyPr>
          <a:lstStyle/>
          <a:p>
            <a:pPr algn="l">
              <a:lnSpc>
                <a:spcPts val="8400"/>
              </a:lnSpc>
            </a:pPr>
            <a:r>
              <a:rPr lang="en-US" sz="7000">
                <a:solidFill>
                  <a:srgbClr val="1E1E1E"/>
                </a:solidFill>
                <a:latin typeface="Arial"/>
              </a:rPr>
              <a:t>Linkages between armed conflict and food insecurity</a:t>
            </a:r>
          </a:p>
        </p:txBody>
      </p:sp>
      <p:grpSp>
        <p:nvGrpSpPr>
          <p:cNvPr id="3" name="Group 3"/>
          <p:cNvGrpSpPr/>
          <p:nvPr/>
        </p:nvGrpSpPr>
        <p:grpSpPr>
          <a:xfrm>
            <a:off x="1003415" y="4022067"/>
            <a:ext cx="4706877" cy="3915778"/>
            <a:chOff x="0" y="0"/>
            <a:chExt cx="6448363" cy="3939534"/>
          </a:xfrm>
        </p:grpSpPr>
        <p:sp>
          <p:nvSpPr>
            <p:cNvPr id="4" name="AutoShape 4"/>
            <p:cNvSpPr/>
            <p:nvPr/>
          </p:nvSpPr>
          <p:spPr>
            <a:xfrm>
              <a:off x="615046" y="1662139"/>
              <a:ext cx="5833317" cy="0"/>
            </a:xfrm>
            <a:prstGeom prst="line">
              <a:avLst/>
            </a:prstGeom>
            <a:ln w="76200" cap="rnd">
              <a:solidFill>
                <a:srgbClr val="000000"/>
              </a:solidFill>
              <a:prstDash val="sysDot"/>
              <a:headEnd type="none" w="sm" len="sm"/>
              <a:tailEnd type="none" w="sm" len="sm"/>
            </a:ln>
          </p:spPr>
          <p:txBody>
            <a:bodyPr/>
            <a:lstStyle/>
            <a:p>
              <a:endParaRPr lang="en-CA"/>
            </a:p>
          </p:txBody>
        </p:sp>
        <p:sp>
          <p:nvSpPr>
            <p:cNvPr id="5" name="TextBox 5"/>
            <p:cNvSpPr txBox="1"/>
            <p:nvPr/>
          </p:nvSpPr>
          <p:spPr>
            <a:xfrm>
              <a:off x="493787" y="2094574"/>
              <a:ext cx="5954575" cy="1844960"/>
            </a:xfrm>
            <a:prstGeom prst="rect">
              <a:avLst/>
            </a:prstGeom>
          </p:spPr>
          <p:txBody>
            <a:bodyPr lIns="0" tIns="0" rIns="0" bIns="0" rtlCol="0" anchor="t">
              <a:spAutoFit/>
            </a:bodyPr>
            <a:lstStyle/>
            <a:p>
              <a:pPr algn="ctr">
                <a:lnSpc>
                  <a:spcPts val="3884"/>
                </a:lnSpc>
              </a:pPr>
              <a:r>
                <a:rPr lang="en-US" sz="2750">
                  <a:solidFill>
                    <a:srgbClr val="1E1E1E"/>
                  </a:solidFill>
                  <a:latin typeface="Arial Bold"/>
                </a:rPr>
                <a:t>Armed conflict is the main driver of food insecurity today​</a:t>
              </a:r>
            </a:p>
            <a:p>
              <a:pPr algn="l">
                <a:lnSpc>
                  <a:spcPts val="2625"/>
                </a:lnSpc>
              </a:pPr>
              <a:endParaRPr lang="en-US" sz="2774">
                <a:solidFill>
                  <a:srgbClr val="1E1E1E"/>
                </a:solidFill>
                <a:latin typeface="Arial Bold"/>
              </a:endParaRPr>
            </a:p>
          </p:txBody>
        </p:sp>
        <p:sp>
          <p:nvSpPr>
            <p:cNvPr id="6" name="AutoShape 6"/>
            <p:cNvSpPr/>
            <p:nvPr/>
          </p:nvSpPr>
          <p:spPr>
            <a:xfrm>
              <a:off x="0" y="0"/>
              <a:ext cx="1406193" cy="1295744"/>
            </a:xfrm>
            <a:prstGeom prst="rect">
              <a:avLst/>
            </a:prstGeom>
            <a:gradFill rotWithShape="1">
              <a:gsLst>
                <a:gs pos="0">
                  <a:srgbClr val="FFDE59">
                    <a:alpha val="100000"/>
                  </a:srgbClr>
                </a:gs>
                <a:gs pos="100000">
                  <a:srgbClr val="FF914D">
                    <a:alpha val="100000"/>
                  </a:srgbClr>
                </a:gs>
              </a:gsLst>
              <a:lin ang="0"/>
            </a:gradFill>
          </p:spPr>
          <p:txBody>
            <a:bodyPr lIns="91440" tIns="45720" rIns="91440" bIns="45720" anchor="t"/>
            <a:lstStyle/>
            <a:p>
              <a:r>
                <a:rPr lang="en-CA" sz="2800" b="1">
                  <a:latin typeface="Arial" panose="020B0604020202020204" pitchFamily="34" charset="0"/>
                  <a:cs typeface="Arial" panose="020B0604020202020204" pitchFamily="34" charset="0"/>
                </a:rPr>
                <a:t>1</a:t>
              </a:r>
            </a:p>
          </p:txBody>
        </p:sp>
      </p:grpSp>
      <p:grpSp>
        <p:nvGrpSpPr>
          <p:cNvPr id="7" name="Group 7"/>
          <p:cNvGrpSpPr/>
          <p:nvPr/>
        </p:nvGrpSpPr>
        <p:grpSpPr>
          <a:xfrm>
            <a:off x="6750223" y="4022067"/>
            <a:ext cx="4852252" cy="4578989"/>
            <a:chOff x="0" y="0"/>
            <a:chExt cx="6555933" cy="4696338"/>
          </a:xfrm>
        </p:grpSpPr>
        <p:sp>
          <p:nvSpPr>
            <p:cNvPr id="8" name="AutoShape 8"/>
            <p:cNvSpPr/>
            <p:nvPr/>
          </p:nvSpPr>
          <p:spPr>
            <a:xfrm>
              <a:off x="421937" y="1640549"/>
              <a:ext cx="5833317" cy="0"/>
            </a:xfrm>
            <a:prstGeom prst="line">
              <a:avLst/>
            </a:prstGeom>
            <a:ln w="76200" cap="rnd">
              <a:solidFill>
                <a:srgbClr val="000000"/>
              </a:solidFill>
              <a:prstDash val="sysDot"/>
              <a:headEnd type="none" w="sm" len="sm"/>
              <a:tailEnd type="none" w="sm" len="sm"/>
            </a:ln>
          </p:spPr>
          <p:txBody>
            <a:bodyPr/>
            <a:lstStyle/>
            <a:p>
              <a:endParaRPr lang="en-CA"/>
            </a:p>
          </p:txBody>
        </p:sp>
        <p:sp>
          <p:nvSpPr>
            <p:cNvPr id="9" name="TextBox 9"/>
            <p:cNvSpPr txBox="1"/>
            <p:nvPr/>
          </p:nvSpPr>
          <p:spPr>
            <a:xfrm>
              <a:off x="0" y="2094574"/>
              <a:ext cx="6555933" cy="2601764"/>
            </a:xfrm>
            <a:prstGeom prst="rect">
              <a:avLst/>
            </a:prstGeom>
          </p:spPr>
          <p:txBody>
            <a:bodyPr lIns="0" tIns="0" rIns="0" bIns="0" rtlCol="0" anchor="t">
              <a:spAutoFit/>
            </a:bodyPr>
            <a:lstStyle/>
            <a:p>
              <a:pPr algn="ctr">
                <a:lnSpc>
                  <a:spcPts val="3877"/>
                </a:lnSpc>
              </a:pPr>
              <a:r>
                <a:rPr lang="en-US" sz="2769">
                  <a:solidFill>
                    <a:srgbClr val="1E1E1E"/>
                  </a:solidFill>
                  <a:latin typeface="Arial Bold"/>
                </a:rPr>
                <a:t>In 2023, 135 million people in 20 countries </a:t>
              </a:r>
              <a:r>
                <a:rPr lang="en-US" sz="2769">
                  <a:solidFill>
                    <a:srgbClr val="1E1E1E"/>
                  </a:solidFill>
                  <a:latin typeface="Arial"/>
                </a:rPr>
                <a:t>were facing acute food insecurity due to conflict. </a:t>
              </a:r>
            </a:p>
          </p:txBody>
        </p:sp>
        <p:sp>
          <p:nvSpPr>
            <p:cNvPr id="10" name="AutoShape 10"/>
            <p:cNvSpPr/>
            <p:nvPr/>
          </p:nvSpPr>
          <p:spPr>
            <a:xfrm>
              <a:off x="0" y="0"/>
              <a:ext cx="1406193" cy="1295744"/>
            </a:xfrm>
            <a:prstGeom prst="rect">
              <a:avLst/>
            </a:prstGeom>
            <a:gradFill rotWithShape="1">
              <a:gsLst>
                <a:gs pos="0">
                  <a:srgbClr val="FFDE59">
                    <a:alpha val="100000"/>
                  </a:srgbClr>
                </a:gs>
                <a:gs pos="100000">
                  <a:srgbClr val="FF914D">
                    <a:alpha val="100000"/>
                  </a:srgbClr>
                </a:gs>
              </a:gsLst>
              <a:lin ang="0"/>
            </a:gradFill>
          </p:spPr>
          <p:txBody>
            <a:bodyPr lIns="91440" tIns="45720" rIns="91440" bIns="45720" anchor="t"/>
            <a:lstStyle/>
            <a:p>
              <a:r>
                <a:rPr lang="en-CA" sz="2800" b="1">
                  <a:latin typeface="Arial" panose="020B0604020202020204" pitchFamily="34" charset="0"/>
                  <a:cs typeface="Arial" panose="020B0604020202020204" pitchFamily="34" charset="0"/>
                </a:rPr>
                <a:t>2</a:t>
              </a:r>
            </a:p>
          </p:txBody>
        </p:sp>
      </p:grpSp>
      <p:grpSp>
        <p:nvGrpSpPr>
          <p:cNvPr id="11" name="Group 11"/>
          <p:cNvGrpSpPr/>
          <p:nvPr/>
        </p:nvGrpSpPr>
        <p:grpSpPr>
          <a:xfrm>
            <a:off x="12726994" y="4022066"/>
            <a:ext cx="4640136" cy="4729573"/>
            <a:chOff x="0" y="0"/>
            <a:chExt cx="6273113" cy="5155909"/>
          </a:xfrm>
        </p:grpSpPr>
        <p:sp>
          <p:nvSpPr>
            <p:cNvPr id="12" name="AutoShape 12"/>
            <p:cNvSpPr/>
            <p:nvPr/>
          </p:nvSpPr>
          <p:spPr>
            <a:xfrm>
              <a:off x="439796" y="1618959"/>
              <a:ext cx="5833317" cy="0"/>
            </a:xfrm>
            <a:prstGeom prst="line">
              <a:avLst/>
            </a:prstGeom>
            <a:ln w="76200" cap="rnd">
              <a:solidFill>
                <a:srgbClr val="000000"/>
              </a:solidFill>
              <a:prstDash val="sysDot"/>
              <a:headEnd type="none" w="sm" len="sm"/>
              <a:tailEnd type="none" w="sm" len="sm"/>
            </a:ln>
          </p:spPr>
          <p:txBody>
            <a:bodyPr/>
            <a:lstStyle/>
            <a:p>
              <a:endParaRPr lang="en-CA"/>
            </a:p>
          </p:txBody>
        </p:sp>
        <p:sp>
          <p:nvSpPr>
            <p:cNvPr id="13" name="TextBox 13"/>
            <p:cNvSpPr txBox="1"/>
            <p:nvPr/>
          </p:nvSpPr>
          <p:spPr>
            <a:xfrm>
              <a:off x="318539" y="2094574"/>
              <a:ext cx="5954574" cy="3061335"/>
            </a:xfrm>
            <a:prstGeom prst="rect">
              <a:avLst/>
            </a:prstGeom>
          </p:spPr>
          <p:txBody>
            <a:bodyPr lIns="0" tIns="0" rIns="0" bIns="0" rtlCol="0" anchor="t">
              <a:spAutoFit/>
            </a:bodyPr>
            <a:lstStyle/>
            <a:p>
              <a:pPr algn="ctr">
                <a:lnSpc>
                  <a:spcPts val="3884"/>
                </a:lnSpc>
              </a:pPr>
              <a:r>
                <a:rPr lang="en-US" sz="2774">
                  <a:solidFill>
                    <a:srgbClr val="1E1E1E"/>
                  </a:solidFill>
                  <a:latin typeface="Arial Bold"/>
                </a:rPr>
                <a:t>All countries with people facing famine conditions are in protracted conflict </a:t>
              </a:r>
              <a:r>
                <a:rPr lang="en-US" sz="2774">
                  <a:solidFill>
                    <a:srgbClr val="1E1E1E"/>
                  </a:solidFill>
                  <a:latin typeface="Arial"/>
                </a:rPr>
                <a:t>or violence</a:t>
              </a:r>
              <a:r>
                <a:rPr lang="en-US" sz="2774">
                  <a:solidFill>
                    <a:srgbClr val="1E1E1E"/>
                  </a:solidFill>
                  <a:latin typeface="Arial Bold"/>
                </a:rPr>
                <a:t>.​</a:t>
              </a:r>
            </a:p>
            <a:p>
              <a:pPr algn="l">
                <a:lnSpc>
                  <a:spcPts val="2625"/>
                </a:lnSpc>
              </a:pPr>
              <a:endParaRPr lang="en-US" sz="2774">
                <a:solidFill>
                  <a:srgbClr val="1E1E1E"/>
                </a:solidFill>
                <a:latin typeface="Arial Bold"/>
              </a:endParaRPr>
            </a:p>
          </p:txBody>
        </p:sp>
        <p:sp>
          <p:nvSpPr>
            <p:cNvPr id="14" name="AutoShape 14"/>
            <p:cNvSpPr/>
            <p:nvPr/>
          </p:nvSpPr>
          <p:spPr>
            <a:xfrm>
              <a:off x="0" y="0"/>
              <a:ext cx="1406193" cy="1295744"/>
            </a:xfrm>
            <a:prstGeom prst="rect">
              <a:avLst/>
            </a:prstGeom>
            <a:gradFill rotWithShape="1">
              <a:gsLst>
                <a:gs pos="0">
                  <a:srgbClr val="FFDE59">
                    <a:alpha val="100000"/>
                  </a:srgbClr>
                </a:gs>
                <a:gs pos="100000">
                  <a:srgbClr val="FF914D">
                    <a:alpha val="100000"/>
                  </a:srgbClr>
                </a:gs>
              </a:gsLst>
              <a:lin ang="0"/>
            </a:gradFill>
          </p:spPr>
          <p:txBody>
            <a:bodyPr lIns="91440" tIns="45720" rIns="91440" bIns="45720" anchor="t"/>
            <a:lstStyle/>
            <a:p>
              <a:r>
                <a:rPr lang="en-CA" sz="2800" b="1">
                  <a:latin typeface="Arial" panose="020B0604020202020204" pitchFamily="34" charset="0"/>
                  <a:cs typeface="Arial" panose="020B0604020202020204" pitchFamily="34" charset="0"/>
                </a:rPr>
                <a:t>3</a:t>
              </a:r>
            </a:p>
          </p:txBody>
        </p:sp>
      </p:grpSp>
      <p:sp>
        <p:nvSpPr>
          <p:cNvPr id="15" name="TextBox 15"/>
          <p:cNvSpPr txBox="1"/>
          <p:nvPr/>
        </p:nvSpPr>
        <p:spPr>
          <a:xfrm>
            <a:off x="1011382" y="8913495"/>
            <a:ext cx="689963" cy="293029"/>
          </a:xfrm>
          <a:prstGeom prst="rect">
            <a:avLst/>
          </a:prstGeom>
        </p:spPr>
        <p:txBody>
          <a:bodyPr wrap="square" lIns="0" tIns="0" rIns="0" bIns="0" rtlCol="0" anchor="t">
            <a:spAutoFit/>
          </a:bodyPr>
          <a:lstStyle/>
          <a:p>
            <a:pPr algn="l">
              <a:lnSpc>
                <a:spcPts val="2520"/>
              </a:lnSpc>
            </a:pPr>
            <a:r>
              <a:rPr lang="en-US">
                <a:solidFill>
                  <a:srgbClr val="1E1E1E"/>
                </a:solidFill>
                <a:latin typeface="Arial"/>
              </a:rPr>
              <a:t>21</a:t>
            </a:r>
            <a:endParaRPr lang="en-US" sz="180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map of the world with different colored areas&#10;&#10;Description automatically generated">
            <a:extLst>
              <a:ext uri="{FF2B5EF4-FFF2-40B4-BE49-F238E27FC236}">
                <a16:creationId xmlns:a16="http://schemas.microsoft.com/office/drawing/2014/main" id="{46DE6B86-BFBA-DAD1-56F5-F82E53171280}"/>
              </a:ext>
            </a:extLst>
          </p:cNvPr>
          <p:cNvPicPr>
            <a:picLocks noChangeAspect="1"/>
          </p:cNvPicPr>
          <p:nvPr/>
        </p:nvPicPr>
        <p:blipFill>
          <a:blip r:embed="rId3"/>
          <a:stretch>
            <a:fillRect/>
          </a:stretch>
        </p:blipFill>
        <p:spPr>
          <a:xfrm>
            <a:off x="2005800" y="480290"/>
            <a:ext cx="14293715" cy="9326418"/>
          </a:xfrm>
          <a:prstGeom prst="rect">
            <a:avLst/>
          </a:prstGeom>
        </p:spPr>
      </p:pic>
      <p:sp>
        <p:nvSpPr>
          <p:cNvPr id="3" name="TextBox 2">
            <a:extLst>
              <a:ext uri="{FF2B5EF4-FFF2-40B4-BE49-F238E27FC236}">
                <a16:creationId xmlns:a16="http://schemas.microsoft.com/office/drawing/2014/main" id="{10F23EB5-7487-FDDD-8322-D621B345A726}"/>
              </a:ext>
            </a:extLst>
          </p:cNvPr>
          <p:cNvSpPr txBox="1"/>
          <p:nvPr/>
        </p:nvSpPr>
        <p:spPr>
          <a:xfrm>
            <a:off x="637309" y="94349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E1E1E"/>
                </a:solidFill>
                <a:latin typeface="Arial"/>
              </a:rPr>
              <a:t>22</a:t>
            </a:r>
            <a:endParaRPr lang="en-US"/>
          </a:p>
        </p:txBody>
      </p:sp>
    </p:spTree>
    <p:extLst>
      <p:ext uri="{BB962C8B-B14F-4D97-AF65-F5344CB8AC3E}">
        <p14:creationId xmlns:p14="http://schemas.microsoft.com/office/powerpoint/2010/main" val="243167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3" name="AutoShape 3"/>
          <p:cNvSpPr/>
          <p:nvPr/>
        </p:nvSpPr>
        <p:spPr>
          <a:xfrm>
            <a:off x="0" y="10163"/>
            <a:ext cx="9522317"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Freeform 4"/>
          <p:cNvSpPr/>
          <p:nvPr/>
        </p:nvSpPr>
        <p:spPr>
          <a:xfrm>
            <a:off x="346089" y="3668594"/>
            <a:ext cx="2037866" cy="1474906"/>
          </a:xfrm>
          <a:custGeom>
            <a:avLst/>
            <a:gdLst/>
            <a:ahLst/>
            <a:cxnLst/>
            <a:rect l="l" t="t" r="r" b="b"/>
            <a:pathLst>
              <a:path w="2037866" h="1474906">
                <a:moveTo>
                  <a:pt x="0" y="0"/>
                </a:moveTo>
                <a:lnTo>
                  <a:pt x="2037866" y="0"/>
                </a:lnTo>
                <a:lnTo>
                  <a:pt x="2037866" y="1474906"/>
                </a:lnTo>
                <a:lnTo>
                  <a:pt x="0" y="1474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TextBox 5"/>
          <p:cNvSpPr txBox="1"/>
          <p:nvPr/>
        </p:nvSpPr>
        <p:spPr>
          <a:xfrm>
            <a:off x="1028700" y="383482"/>
            <a:ext cx="7600676" cy="2591611"/>
          </a:xfrm>
          <a:prstGeom prst="rect">
            <a:avLst/>
          </a:prstGeom>
        </p:spPr>
        <p:txBody>
          <a:bodyPr lIns="0" tIns="0" rIns="0" bIns="0" rtlCol="0" anchor="t">
            <a:spAutoFit/>
          </a:bodyPr>
          <a:lstStyle/>
          <a:p>
            <a:pPr algn="ctr">
              <a:lnSpc>
                <a:spcPts val="6555"/>
              </a:lnSpc>
            </a:pPr>
            <a:r>
              <a:rPr lang="en-US" sz="5462">
                <a:solidFill>
                  <a:srgbClr val="1E1E1E"/>
                </a:solidFill>
                <a:latin typeface="Arial Bold"/>
              </a:rPr>
              <a:t>Mapping impacts of armed conflict on food insecurity</a:t>
            </a:r>
          </a:p>
        </p:txBody>
      </p:sp>
      <p:sp>
        <p:nvSpPr>
          <p:cNvPr id="6" name="TextBox 6"/>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1E1E1E"/>
                </a:solidFill>
                <a:latin typeface="Arial"/>
              </a:rPr>
              <a:t>23</a:t>
            </a:r>
            <a:endParaRPr lang="en-US" sz="1800">
              <a:solidFill>
                <a:srgbClr val="1E1E1E"/>
              </a:solidFill>
              <a:latin typeface="Arial"/>
            </a:endParaRPr>
          </a:p>
        </p:txBody>
      </p:sp>
      <p:sp>
        <p:nvSpPr>
          <p:cNvPr id="7" name="Freeform 7"/>
          <p:cNvSpPr/>
          <p:nvPr/>
        </p:nvSpPr>
        <p:spPr>
          <a:xfrm>
            <a:off x="346089" y="6314009"/>
            <a:ext cx="2037866" cy="1474906"/>
          </a:xfrm>
          <a:custGeom>
            <a:avLst/>
            <a:gdLst/>
            <a:ahLst/>
            <a:cxnLst/>
            <a:rect l="l" t="t" r="r" b="b"/>
            <a:pathLst>
              <a:path w="2037866" h="1474906">
                <a:moveTo>
                  <a:pt x="0" y="0"/>
                </a:moveTo>
                <a:lnTo>
                  <a:pt x="2037866" y="0"/>
                </a:lnTo>
                <a:lnTo>
                  <a:pt x="2037866" y="1474906"/>
                </a:lnTo>
                <a:lnTo>
                  <a:pt x="0" y="1474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8" name="TextBox 8"/>
          <p:cNvSpPr txBox="1"/>
          <p:nvPr/>
        </p:nvSpPr>
        <p:spPr>
          <a:xfrm>
            <a:off x="2817104" y="4291747"/>
            <a:ext cx="4890096" cy="561976"/>
          </a:xfrm>
          <a:prstGeom prst="rect">
            <a:avLst/>
          </a:prstGeom>
        </p:spPr>
        <p:txBody>
          <a:bodyPr lIns="0" tIns="0" rIns="0" bIns="0" rtlCol="0" anchor="t">
            <a:spAutoFit/>
          </a:bodyPr>
          <a:lstStyle/>
          <a:p>
            <a:pPr algn="ctr">
              <a:lnSpc>
                <a:spcPts val="4199"/>
              </a:lnSpc>
              <a:spcBef>
                <a:spcPct val="0"/>
              </a:spcBef>
            </a:pPr>
            <a:r>
              <a:rPr lang="en-US" sz="2999">
                <a:solidFill>
                  <a:srgbClr val="1E1E1E"/>
                </a:solidFill>
                <a:latin typeface="Arial Bold"/>
              </a:rPr>
              <a:t>Direct and indirect impacts</a:t>
            </a:r>
          </a:p>
        </p:txBody>
      </p:sp>
      <p:sp>
        <p:nvSpPr>
          <p:cNvPr id="9" name="TextBox 9"/>
          <p:cNvSpPr txBox="1"/>
          <p:nvPr/>
        </p:nvSpPr>
        <p:spPr>
          <a:xfrm>
            <a:off x="2507829" y="6937162"/>
            <a:ext cx="6121547" cy="1085851"/>
          </a:xfrm>
          <a:prstGeom prst="rect">
            <a:avLst/>
          </a:prstGeom>
        </p:spPr>
        <p:txBody>
          <a:bodyPr lIns="0" tIns="0" rIns="0" bIns="0" rtlCol="0" anchor="t">
            <a:spAutoFit/>
          </a:bodyPr>
          <a:lstStyle/>
          <a:p>
            <a:pPr algn="ctr">
              <a:lnSpc>
                <a:spcPts val="4199"/>
              </a:lnSpc>
              <a:spcBef>
                <a:spcPct val="0"/>
              </a:spcBef>
            </a:pPr>
            <a:r>
              <a:rPr lang="en-US" sz="2999">
                <a:solidFill>
                  <a:srgbClr val="1E1E1E"/>
                </a:solidFill>
                <a:latin typeface="Arial Bold"/>
              </a:rPr>
              <a:t>Immediate, mid- and long-term impacts?</a:t>
            </a:r>
          </a:p>
        </p:txBody>
      </p:sp>
      <p:pic>
        <p:nvPicPr>
          <p:cNvPr id="10" name="Image 9" descr="A cartoon of a child holding a plate&#10;&#10;Description automatically generated">
            <a:extLst>
              <a:ext uri="{FF2B5EF4-FFF2-40B4-BE49-F238E27FC236}">
                <a16:creationId xmlns:a16="http://schemas.microsoft.com/office/drawing/2014/main" id="{B361A76D-DC92-7A2E-D4D4-05D7EB3FD8E2}"/>
              </a:ext>
            </a:extLst>
          </p:cNvPr>
          <p:cNvPicPr>
            <a:picLocks noChangeAspect="1"/>
          </p:cNvPicPr>
          <p:nvPr/>
        </p:nvPicPr>
        <p:blipFill>
          <a:blip r:embed="rId5"/>
          <a:stretch>
            <a:fillRect/>
          </a:stretch>
        </p:blipFill>
        <p:spPr>
          <a:xfrm>
            <a:off x="9524281" y="1708238"/>
            <a:ext cx="8765714" cy="6291023"/>
          </a:xfrm>
          <a:prstGeom prst="rect">
            <a:avLst/>
          </a:prstGeom>
        </p:spPr>
      </p:pic>
      <p:sp>
        <p:nvSpPr>
          <p:cNvPr id="2" name="Freeform 2">
            <a:extLst>
              <a:ext uri="{FF2B5EF4-FFF2-40B4-BE49-F238E27FC236}">
                <a16:creationId xmlns:a16="http://schemas.microsoft.com/office/drawing/2014/main" id="{6A20EF35-425B-24CA-C329-9F53DAEED9FD}"/>
              </a:ext>
            </a:extLst>
          </p:cNvPr>
          <p:cNvSpPr/>
          <p:nvPr/>
        </p:nvSpPr>
        <p:spPr>
          <a:xfrm>
            <a:off x="7353769" y="8303842"/>
            <a:ext cx="1815117" cy="1822251"/>
          </a:xfrm>
          <a:custGeom>
            <a:avLst/>
            <a:gdLst/>
            <a:ahLst/>
            <a:cxnLst/>
            <a:rect l="l" t="t" r="r" b="b"/>
            <a:pathLst>
              <a:path w="2582007" h="2582007">
                <a:moveTo>
                  <a:pt x="0" y="0"/>
                </a:moveTo>
                <a:lnTo>
                  <a:pt x="2582007" y="0"/>
                </a:lnTo>
                <a:lnTo>
                  <a:pt x="2582007" y="2582007"/>
                </a:lnTo>
                <a:lnTo>
                  <a:pt x="0" y="2582007"/>
                </a:lnTo>
                <a:lnTo>
                  <a:pt x="0" y="0"/>
                </a:lnTo>
                <a:close/>
              </a:path>
            </a:pathLst>
          </a:custGeom>
          <a:blipFill>
            <a:blip r:embed="rId6"/>
            <a:stretch>
              <a:fillRect/>
            </a:stretch>
          </a:blipFill>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12200113" y="1936419"/>
            <a:ext cx="0" cy="7018461"/>
          </a:xfrm>
          <a:prstGeom prst="line">
            <a:avLst/>
          </a:prstGeom>
          <a:ln w="57150" cap="rnd">
            <a:solidFill>
              <a:srgbClr val="000000"/>
            </a:solidFill>
            <a:prstDash val="sysDot"/>
            <a:headEnd type="none" w="sm" len="sm"/>
            <a:tailEnd type="none" w="sm" len="sm"/>
          </a:ln>
        </p:spPr>
        <p:txBody>
          <a:bodyPr/>
          <a:lstStyle/>
          <a:p>
            <a:endParaRPr lang="en-CA"/>
          </a:p>
        </p:txBody>
      </p:sp>
      <p:sp>
        <p:nvSpPr>
          <p:cNvPr id="3" name="TextBox 3"/>
          <p:cNvSpPr txBox="1"/>
          <p:nvPr/>
        </p:nvSpPr>
        <p:spPr>
          <a:xfrm>
            <a:off x="7314659" y="339089"/>
            <a:ext cx="2937443" cy="619400"/>
          </a:xfrm>
          <a:prstGeom prst="rect">
            <a:avLst/>
          </a:prstGeom>
        </p:spPr>
        <p:txBody>
          <a:bodyPr wrap="square" lIns="0" tIns="0" rIns="0" bIns="0" rtlCol="0" anchor="t">
            <a:spAutoFit/>
          </a:bodyPr>
          <a:lstStyle/>
          <a:p>
            <a:pPr algn="ctr">
              <a:lnSpc>
                <a:spcPts val="5039"/>
              </a:lnSpc>
            </a:pPr>
            <a:r>
              <a:rPr lang="en-US" sz="3599">
                <a:solidFill>
                  <a:srgbClr val="000000"/>
                </a:solidFill>
                <a:latin typeface="Arial Bold"/>
              </a:rPr>
              <a:t>Direct Impact</a:t>
            </a:r>
          </a:p>
        </p:txBody>
      </p:sp>
      <p:sp>
        <p:nvSpPr>
          <p:cNvPr id="4" name="TextBox 4"/>
          <p:cNvSpPr txBox="1"/>
          <p:nvPr/>
        </p:nvSpPr>
        <p:spPr>
          <a:xfrm>
            <a:off x="6744708" y="1828165"/>
            <a:ext cx="4412204" cy="2324735"/>
          </a:xfrm>
          <a:prstGeom prst="rect">
            <a:avLst/>
          </a:prstGeom>
        </p:spPr>
        <p:txBody>
          <a:bodyPr lIns="0" tIns="0" rIns="0" bIns="0" rtlCol="0" anchor="t">
            <a:spAutoFit/>
          </a:bodyPr>
          <a:lstStyle/>
          <a:p>
            <a:pPr marL="561341" lvl="1" indent="-280670" algn="l">
              <a:lnSpc>
                <a:spcPts val="3640"/>
              </a:lnSpc>
              <a:buFont typeface="Arial"/>
              <a:buChar char="•"/>
            </a:pPr>
            <a:r>
              <a:rPr lang="en-US" sz="2600">
                <a:solidFill>
                  <a:srgbClr val="000000"/>
                </a:solidFill>
                <a:latin typeface="Arial"/>
              </a:rPr>
              <a:t>Damage and destruction of livelihoods, crops, livestock, markets, and critical civilian infrastructure</a:t>
            </a:r>
          </a:p>
        </p:txBody>
      </p:sp>
      <p:sp>
        <p:nvSpPr>
          <p:cNvPr id="5" name="TextBox 5"/>
          <p:cNvSpPr txBox="1"/>
          <p:nvPr/>
        </p:nvSpPr>
        <p:spPr>
          <a:xfrm>
            <a:off x="513909" y="2899210"/>
            <a:ext cx="5354707" cy="2546439"/>
          </a:xfrm>
          <a:prstGeom prst="rect">
            <a:avLst/>
          </a:prstGeom>
        </p:spPr>
        <p:txBody>
          <a:bodyPr lIns="0" tIns="0" rIns="0" bIns="0" rtlCol="0" anchor="t">
            <a:spAutoFit/>
          </a:bodyPr>
          <a:lstStyle/>
          <a:p>
            <a:pPr algn="l">
              <a:lnSpc>
                <a:spcPts val="6466"/>
              </a:lnSpc>
            </a:pPr>
            <a:r>
              <a:rPr lang="en-US" sz="5388">
                <a:solidFill>
                  <a:srgbClr val="000000"/>
                </a:solidFill>
                <a:latin typeface="Arial Bold"/>
              </a:rPr>
              <a:t>Impacts of conflict on food insecurity</a:t>
            </a:r>
          </a:p>
        </p:txBody>
      </p:sp>
      <p:sp>
        <p:nvSpPr>
          <p:cNvPr id="6" name="TextBox 6"/>
          <p:cNvSpPr txBox="1"/>
          <p:nvPr/>
        </p:nvSpPr>
        <p:spPr>
          <a:xfrm>
            <a:off x="1028700" y="8913495"/>
            <a:ext cx="672645" cy="293029"/>
          </a:xfrm>
          <a:prstGeom prst="rect">
            <a:avLst/>
          </a:prstGeom>
        </p:spPr>
        <p:txBody>
          <a:bodyPr lIns="0" tIns="0" rIns="0" bIns="0" rtlCol="0" anchor="t">
            <a:spAutoFit/>
          </a:bodyPr>
          <a:lstStyle/>
          <a:p>
            <a:pPr algn="l">
              <a:lnSpc>
                <a:spcPts val="2520"/>
              </a:lnSpc>
            </a:pPr>
            <a:r>
              <a:rPr lang="en-US">
                <a:solidFill>
                  <a:srgbClr val="000000"/>
                </a:solidFill>
                <a:latin typeface="Arial"/>
              </a:rPr>
              <a:t>24</a:t>
            </a:r>
            <a:endParaRPr lang="en-US" sz="1800">
              <a:solidFill>
                <a:srgbClr val="000000"/>
              </a:solidFill>
              <a:latin typeface="Arial"/>
            </a:endParaRPr>
          </a:p>
        </p:txBody>
      </p:sp>
      <p:sp>
        <p:nvSpPr>
          <p:cNvPr id="7" name="TextBox 7"/>
          <p:cNvSpPr txBox="1"/>
          <p:nvPr/>
        </p:nvSpPr>
        <p:spPr>
          <a:xfrm>
            <a:off x="6744708" y="4809952"/>
            <a:ext cx="4023004" cy="1867569"/>
          </a:xfrm>
          <a:prstGeom prst="rect">
            <a:avLst/>
          </a:prstGeom>
        </p:spPr>
        <p:txBody>
          <a:bodyPr lIns="0" tIns="0" rIns="0" bIns="0" rtlCol="0" anchor="t">
            <a:spAutoFit/>
          </a:bodyPr>
          <a:lstStyle/>
          <a:p>
            <a:pPr marL="561052" lvl="1" indent="-280526" algn="l">
              <a:lnSpc>
                <a:spcPts val="3638"/>
              </a:lnSpc>
              <a:buFont typeface="Arial"/>
              <a:buChar char="•"/>
            </a:pPr>
            <a:r>
              <a:rPr lang="en-US" sz="2598">
                <a:solidFill>
                  <a:srgbClr val="000000"/>
                </a:solidFill>
                <a:latin typeface="Arial"/>
              </a:rPr>
              <a:t>Restriction of people’s movements and access to food and humanitarian aid</a:t>
            </a:r>
          </a:p>
        </p:txBody>
      </p:sp>
      <p:sp>
        <p:nvSpPr>
          <p:cNvPr id="8" name="TextBox 8"/>
          <p:cNvSpPr txBox="1"/>
          <p:nvPr/>
        </p:nvSpPr>
        <p:spPr>
          <a:xfrm>
            <a:off x="6799049" y="7320943"/>
            <a:ext cx="3968663" cy="1353384"/>
          </a:xfrm>
          <a:prstGeom prst="rect">
            <a:avLst/>
          </a:prstGeom>
        </p:spPr>
        <p:txBody>
          <a:bodyPr lIns="0" tIns="0" rIns="0" bIns="0" rtlCol="0" anchor="t">
            <a:spAutoFit/>
          </a:bodyPr>
          <a:lstStyle/>
          <a:p>
            <a:pPr marL="560705" lvl="1" indent="-280035" algn="l">
              <a:lnSpc>
                <a:spcPts val="3639"/>
              </a:lnSpc>
              <a:buFont typeface="Arial"/>
              <a:buChar char="•"/>
            </a:pPr>
            <a:r>
              <a:rPr lang="en-US" sz="2550">
                <a:solidFill>
                  <a:srgbClr val="000000"/>
                </a:solidFill>
                <a:latin typeface="Arial"/>
              </a:rPr>
              <a:t>Mine contamination of agricultural land and water sources</a:t>
            </a:r>
            <a:endParaRPr lang="fr-FR"/>
          </a:p>
        </p:txBody>
      </p:sp>
      <p:sp>
        <p:nvSpPr>
          <p:cNvPr id="9" name="TextBox 9"/>
          <p:cNvSpPr txBox="1"/>
          <p:nvPr/>
        </p:nvSpPr>
        <p:spPr>
          <a:xfrm>
            <a:off x="13527627" y="339089"/>
            <a:ext cx="3388462" cy="689611"/>
          </a:xfrm>
          <a:prstGeom prst="rect">
            <a:avLst/>
          </a:prstGeom>
        </p:spPr>
        <p:txBody>
          <a:bodyPr lIns="0" tIns="0" rIns="0" bIns="0" rtlCol="0" anchor="t">
            <a:spAutoFit/>
          </a:bodyPr>
          <a:lstStyle/>
          <a:p>
            <a:pPr algn="ctr">
              <a:lnSpc>
                <a:spcPts val="5039"/>
              </a:lnSpc>
            </a:pPr>
            <a:r>
              <a:rPr lang="en-US" sz="3599">
                <a:solidFill>
                  <a:srgbClr val="000000"/>
                </a:solidFill>
                <a:latin typeface="Arial Bold"/>
              </a:rPr>
              <a:t>Indirect Impact</a:t>
            </a:r>
          </a:p>
        </p:txBody>
      </p:sp>
      <p:sp>
        <p:nvSpPr>
          <p:cNvPr id="10" name="TextBox 10"/>
          <p:cNvSpPr txBox="1"/>
          <p:nvPr/>
        </p:nvSpPr>
        <p:spPr>
          <a:xfrm>
            <a:off x="13015756" y="1900082"/>
            <a:ext cx="4412204" cy="495935"/>
          </a:xfrm>
          <a:prstGeom prst="rect">
            <a:avLst/>
          </a:prstGeom>
        </p:spPr>
        <p:txBody>
          <a:bodyPr lIns="0" tIns="0" rIns="0" bIns="0" rtlCol="0" anchor="t">
            <a:spAutoFit/>
          </a:bodyPr>
          <a:lstStyle/>
          <a:p>
            <a:pPr marL="561341" lvl="1" indent="-280670" algn="l">
              <a:lnSpc>
                <a:spcPts val="3640"/>
              </a:lnSpc>
              <a:buFont typeface="Arial"/>
              <a:buChar char="•"/>
            </a:pPr>
            <a:r>
              <a:rPr lang="en-US" sz="2600">
                <a:solidFill>
                  <a:srgbClr val="000000"/>
                </a:solidFill>
                <a:latin typeface="Arial"/>
              </a:rPr>
              <a:t>Food shortages</a:t>
            </a:r>
          </a:p>
        </p:txBody>
      </p:sp>
      <p:sp>
        <p:nvSpPr>
          <p:cNvPr id="11" name="TextBox 11"/>
          <p:cNvSpPr txBox="1"/>
          <p:nvPr/>
        </p:nvSpPr>
        <p:spPr>
          <a:xfrm>
            <a:off x="13015756" y="4809952"/>
            <a:ext cx="4023004" cy="495969"/>
          </a:xfrm>
          <a:prstGeom prst="rect">
            <a:avLst/>
          </a:prstGeom>
        </p:spPr>
        <p:txBody>
          <a:bodyPr lIns="0" tIns="0" rIns="0" bIns="0" rtlCol="0" anchor="t">
            <a:spAutoFit/>
          </a:bodyPr>
          <a:lstStyle/>
          <a:p>
            <a:pPr marL="561052" lvl="1" indent="-280526" algn="l">
              <a:lnSpc>
                <a:spcPts val="3638"/>
              </a:lnSpc>
              <a:buFont typeface="Arial"/>
              <a:buChar char="•"/>
            </a:pPr>
            <a:r>
              <a:rPr lang="en-US" sz="2598">
                <a:solidFill>
                  <a:srgbClr val="000000"/>
                </a:solidFill>
                <a:latin typeface="Arial"/>
              </a:rPr>
              <a:t>Displacement</a:t>
            </a:r>
          </a:p>
        </p:txBody>
      </p:sp>
      <p:sp>
        <p:nvSpPr>
          <p:cNvPr id="12" name="TextBox 12"/>
          <p:cNvSpPr txBox="1"/>
          <p:nvPr/>
        </p:nvSpPr>
        <p:spPr>
          <a:xfrm>
            <a:off x="13015756" y="6148565"/>
            <a:ext cx="3968663" cy="953136"/>
          </a:xfrm>
          <a:prstGeom prst="rect">
            <a:avLst/>
          </a:prstGeom>
        </p:spPr>
        <p:txBody>
          <a:bodyPr lIns="0" tIns="0" rIns="0" bIns="0" rtlCol="0" anchor="t">
            <a:spAutoFit/>
          </a:bodyPr>
          <a:lstStyle/>
          <a:p>
            <a:pPr marL="561336" lvl="1" indent="-280668" algn="l">
              <a:lnSpc>
                <a:spcPts val="3639"/>
              </a:lnSpc>
              <a:buFont typeface="Arial"/>
              <a:buChar char="•"/>
            </a:pPr>
            <a:r>
              <a:rPr lang="en-US" sz="2599">
                <a:solidFill>
                  <a:srgbClr val="000000"/>
                </a:solidFill>
                <a:latin typeface="Arial"/>
              </a:rPr>
              <a:t>Increased vulnerability to protection risks </a:t>
            </a:r>
          </a:p>
        </p:txBody>
      </p:sp>
      <p:sp>
        <p:nvSpPr>
          <p:cNvPr id="13" name="TextBox 13"/>
          <p:cNvSpPr txBox="1"/>
          <p:nvPr/>
        </p:nvSpPr>
        <p:spPr>
          <a:xfrm>
            <a:off x="13015756" y="3018617"/>
            <a:ext cx="4412204" cy="953135"/>
          </a:xfrm>
          <a:prstGeom prst="rect">
            <a:avLst/>
          </a:prstGeom>
        </p:spPr>
        <p:txBody>
          <a:bodyPr lIns="0" tIns="0" rIns="0" bIns="0" rtlCol="0" anchor="t">
            <a:spAutoFit/>
          </a:bodyPr>
          <a:lstStyle/>
          <a:p>
            <a:pPr marL="561341" lvl="1" indent="-280670" algn="l">
              <a:lnSpc>
                <a:spcPts val="3640"/>
              </a:lnSpc>
              <a:buFont typeface="Arial"/>
              <a:buChar char="•"/>
            </a:pPr>
            <a:r>
              <a:rPr lang="en-US" sz="2600">
                <a:solidFill>
                  <a:srgbClr val="000000"/>
                </a:solidFill>
                <a:latin typeface="Arial"/>
              </a:rPr>
              <a:t>Disruptions of food supply chains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additive="base">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 calcmode="lin" valueType="num">
                                      <p:cBhvr additive="base">
                                        <p:cTn id="5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 calcmode="lin" valueType="num">
                                      <p:cBhvr additive="base">
                                        <p:cTn id="5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208692" y="2690321"/>
            <a:ext cx="4035480" cy="4906359"/>
          </a:xfrm>
          <a:custGeom>
            <a:avLst/>
            <a:gdLst/>
            <a:ahLst/>
            <a:cxnLst/>
            <a:rect l="l" t="t" r="r" b="b"/>
            <a:pathLst>
              <a:path w="4035480" h="4906359">
                <a:moveTo>
                  <a:pt x="0" y="0"/>
                </a:moveTo>
                <a:lnTo>
                  <a:pt x="4035480" y="0"/>
                </a:lnTo>
                <a:lnTo>
                  <a:pt x="4035480" y="4906358"/>
                </a:lnTo>
                <a:lnTo>
                  <a:pt x="0" y="4906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6431348" cy="2257425"/>
          </a:xfrm>
          <a:prstGeom prst="rect">
            <a:avLst/>
          </a:prstGeom>
        </p:spPr>
        <p:txBody>
          <a:bodyPr lIns="0" tIns="0" rIns="0" bIns="0" rtlCol="0" anchor="t">
            <a:spAutoFit/>
          </a:bodyPr>
          <a:lstStyle/>
          <a:p>
            <a:pPr algn="l">
              <a:lnSpc>
                <a:spcPts val="8400"/>
              </a:lnSpc>
            </a:pPr>
            <a:r>
              <a:rPr lang="en-US" sz="7000">
                <a:solidFill>
                  <a:srgbClr val="FFFFFF"/>
                </a:solidFill>
                <a:latin typeface="Arial"/>
              </a:rPr>
              <a:t>Module wrap-up &amp; conclusions</a:t>
            </a:r>
          </a:p>
        </p:txBody>
      </p:sp>
      <p:sp>
        <p:nvSpPr>
          <p:cNvPr id="7" name="TextBox 7"/>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FFFFFF"/>
                </a:solidFill>
                <a:latin typeface="Arial"/>
              </a:rPr>
              <a:t>25</a:t>
            </a:r>
            <a:endParaRPr lang="en-US" sz="180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5107335" y="3878263"/>
            <a:ext cx="8073330" cy="2101849"/>
          </a:xfrm>
          <a:prstGeom prst="rect">
            <a:avLst/>
          </a:prstGeom>
        </p:spPr>
        <p:txBody>
          <a:bodyPr lIns="0" tIns="0" rIns="0" bIns="0" rtlCol="0" anchor="t">
            <a:spAutoFit/>
          </a:bodyPr>
          <a:lstStyle/>
          <a:p>
            <a:pPr algn="ctr">
              <a:lnSpc>
                <a:spcPts val="15400"/>
              </a:lnSpc>
            </a:pPr>
            <a:r>
              <a:rPr lang="en-US" sz="11000">
                <a:solidFill>
                  <a:srgbClr val="FFFFFF"/>
                </a:solidFill>
                <a:latin typeface="Arial Bold"/>
              </a:rPr>
              <a:t>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descr="Group brainstorm outline"/>
          <p:cNvSpPr/>
          <p:nvPr/>
        </p:nvSpPr>
        <p:spPr>
          <a:xfrm>
            <a:off x="14856893" y="537119"/>
            <a:ext cx="2634127" cy="2182524"/>
          </a:xfrm>
          <a:custGeom>
            <a:avLst/>
            <a:gdLst/>
            <a:ahLst/>
            <a:cxnLst/>
            <a:rect l="l" t="t" r="r" b="b"/>
            <a:pathLst>
              <a:path w="2634127" h="2182524">
                <a:moveTo>
                  <a:pt x="0" y="0"/>
                </a:moveTo>
                <a:lnTo>
                  <a:pt x="2634128" y="0"/>
                </a:lnTo>
                <a:lnTo>
                  <a:pt x="2634128" y="2182524"/>
                </a:lnTo>
                <a:lnTo>
                  <a:pt x="0" y="2182524"/>
                </a:lnTo>
                <a:lnTo>
                  <a:pt x="0" y="0"/>
                </a:lnTo>
                <a:close/>
              </a:path>
            </a:pathLst>
          </a:custGeom>
          <a:blipFill>
            <a:blip r:embed="rId3"/>
            <a:stretch>
              <a:fillRect b="-20691"/>
            </a:stretch>
          </a:blipFill>
        </p:spPr>
        <p:txBody>
          <a:bodyPr/>
          <a:lstStyle/>
          <a:p>
            <a:endParaRPr lang="en-CA"/>
          </a:p>
        </p:txBody>
      </p:sp>
      <p:sp>
        <p:nvSpPr>
          <p:cNvPr id="6" name="Freeform 6"/>
          <p:cNvSpPr/>
          <p:nvPr/>
        </p:nvSpPr>
        <p:spPr>
          <a:xfrm>
            <a:off x="1983237" y="2864446"/>
            <a:ext cx="5315577" cy="4558107"/>
          </a:xfrm>
          <a:custGeom>
            <a:avLst/>
            <a:gdLst/>
            <a:ahLst/>
            <a:cxnLst/>
            <a:rect l="l" t="t" r="r" b="b"/>
            <a:pathLst>
              <a:path w="5315577" h="4558107">
                <a:moveTo>
                  <a:pt x="0" y="0"/>
                </a:moveTo>
                <a:lnTo>
                  <a:pt x="5315577" y="0"/>
                </a:lnTo>
                <a:lnTo>
                  <a:pt x="5315577" y="4558108"/>
                </a:lnTo>
                <a:lnTo>
                  <a:pt x="0" y="4558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TextBox 7"/>
          <p:cNvSpPr txBox="1"/>
          <p:nvPr/>
        </p:nvSpPr>
        <p:spPr>
          <a:xfrm>
            <a:off x="10560081" y="3943350"/>
            <a:ext cx="5613876" cy="2154436"/>
          </a:xfrm>
          <a:prstGeom prst="rect">
            <a:avLst/>
          </a:prstGeom>
        </p:spPr>
        <p:txBody>
          <a:bodyPr lIns="0" tIns="0" rIns="0" bIns="0" rtlCol="0" anchor="t">
            <a:spAutoFit/>
          </a:bodyPr>
          <a:lstStyle/>
          <a:p>
            <a:pPr algn="l">
              <a:lnSpc>
                <a:spcPts val="8400"/>
              </a:lnSpc>
            </a:pPr>
            <a:r>
              <a:rPr lang="en-US" sz="7000">
                <a:solidFill>
                  <a:srgbClr val="FFFFFF"/>
                </a:solidFill>
                <a:latin typeface="Arial"/>
              </a:rPr>
              <a:t>Welcome and presentations</a:t>
            </a:r>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10277228" y="2561766"/>
            <a:ext cx="6693644" cy="0"/>
          </a:xfrm>
          <a:prstGeom prst="line">
            <a:avLst/>
          </a:prstGeom>
          <a:ln w="28575" cap="rnd">
            <a:solidFill>
              <a:srgbClr val="000000"/>
            </a:solidFill>
            <a:prstDash val="sysDot"/>
            <a:headEnd type="none" w="sm" len="sm"/>
            <a:tailEnd type="none" w="sm" len="sm"/>
          </a:ln>
        </p:spPr>
        <p:txBody>
          <a:bodyPr/>
          <a:lstStyle/>
          <a:p>
            <a:endParaRPr lang="en-CA"/>
          </a:p>
        </p:txBody>
      </p:sp>
      <p:sp>
        <p:nvSpPr>
          <p:cNvPr id="3" name="AutoShape 3"/>
          <p:cNvSpPr/>
          <p:nvPr/>
        </p:nvSpPr>
        <p:spPr>
          <a:xfrm>
            <a:off x="10277228" y="6364825"/>
            <a:ext cx="6693644" cy="0"/>
          </a:xfrm>
          <a:prstGeom prst="line">
            <a:avLst/>
          </a:prstGeom>
          <a:ln w="28575" cap="rnd">
            <a:solidFill>
              <a:srgbClr val="000000"/>
            </a:solidFill>
            <a:prstDash val="sysDot"/>
            <a:headEnd type="none" w="sm" len="sm"/>
            <a:tailEnd type="none" w="sm" len="sm"/>
          </a:ln>
        </p:spPr>
        <p:txBody>
          <a:bodyPr/>
          <a:lstStyle/>
          <a:p>
            <a:endParaRPr lang="en-CA"/>
          </a:p>
        </p:txBody>
      </p:sp>
      <p:sp>
        <p:nvSpPr>
          <p:cNvPr id="4" name="Freeform 4"/>
          <p:cNvSpPr/>
          <p:nvPr/>
        </p:nvSpPr>
        <p:spPr>
          <a:xfrm>
            <a:off x="1028700" y="1295832"/>
            <a:ext cx="2851275" cy="1747054"/>
          </a:xfrm>
          <a:custGeom>
            <a:avLst/>
            <a:gdLst/>
            <a:ahLst/>
            <a:cxnLst/>
            <a:rect l="l" t="t" r="r" b="b"/>
            <a:pathLst>
              <a:path w="2851275" h="1747054">
                <a:moveTo>
                  <a:pt x="0" y="0"/>
                </a:moveTo>
                <a:lnTo>
                  <a:pt x="2851275" y="0"/>
                </a:lnTo>
                <a:lnTo>
                  <a:pt x="2851275" y="1747054"/>
                </a:lnTo>
                <a:lnTo>
                  <a:pt x="0" y="174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TextBox 5"/>
          <p:cNvSpPr txBox="1"/>
          <p:nvPr/>
        </p:nvSpPr>
        <p:spPr>
          <a:xfrm>
            <a:off x="1028700" y="3712970"/>
            <a:ext cx="5522027" cy="2257425"/>
          </a:xfrm>
          <a:prstGeom prst="rect">
            <a:avLst/>
          </a:prstGeom>
        </p:spPr>
        <p:txBody>
          <a:bodyPr lIns="0" tIns="0" rIns="0" bIns="0" rtlCol="0" anchor="t">
            <a:spAutoFit/>
          </a:bodyPr>
          <a:lstStyle/>
          <a:p>
            <a:pPr algn="l">
              <a:lnSpc>
                <a:spcPts val="8400"/>
              </a:lnSpc>
            </a:pPr>
            <a:r>
              <a:rPr lang="en-US" sz="7000">
                <a:solidFill>
                  <a:srgbClr val="000000"/>
                </a:solidFill>
                <a:latin typeface="Arial"/>
              </a:rPr>
              <a:t>Training objectives</a:t>
            </a:r>
          </a:p>
        </p:txBody>
      </p:sp>
      <p:sp>
        <p:nvSpPr>
          <p:cNvPr id="6" name="TextBox 6"/>
          <p:cNvSpPr txBox="1"/>
          <p:nvPr/>
        </p:nvSpPr>
        <p:spPr>
          <a:xfrm>
            <a:off x="8317450" y="2947636"/>
            <a:ext cx="8941850" cy="1820880"/>
          </a:xfrm>
          <a:prstGeom prst="rect">
            <a:avLst/>
          </a:prstGeom>
        </p:spPr>
        <p:txBody>
          <a:bodyPr lIns="0" tIns="0" rIns="0" bIns="0" rtlCol="0" anchor="t">
            <a:spAutoFit/>
          </a:bodyPr>
          <a:lstStyle/>
          <a:p>
            <a:pPr algn="l">
              <a:lnSpc>
                <a:spcPts val="3586"/>
              </a:lnSpc>
            </a:pPr>
            <a:r>
              <a:rPr lang="en-US" sz="2561">
                <a:solidFill>
                  <a:srgbClr val="1E1E1E"/>
                </a:solidFill>
                <a:latin typeface="Arial"/>
              </a:rPr>
              <a:t>Participants have a better understanding of </a:t>
            </a:r>
            <a:r>
              <a:rPr lang="en-US" sz="2561">
                <a:solidFill>
                  <a:srgbClr val="1E1E1E"/>
                </a:solidFill>
                <a:latin typeface="Arial Bold Italics"/>
              </a:rPr>
              <a:t>why</a:t>
            </a:r>
            <a:r>
              <a:rPr lang="en-US" sz="2561">
                <a:solidFill>
                  <a:srgbClr val="1E1E1E"/>
                </a:solidFill>
                <a:latin typeface="Arial"/>
              </a:rPr>
              <a:t> it is important to prevent and mitigate conflict-induced food insecurity and </a:t>
            </a:r>
            <a:r>
              <a:rPr lang="en-US" sz="2561">
                <a:solidFill>
                  <a:srgbClr val="1E1E1E"/>
                </a:solidFill>
                <a:latin typeface="Arial Bold Italics"/>
              </a:rPr>
              <a:t>how</a:t>
            </a:r>
            <a:r>
              <a:rPr lang="en-US" sz="2561">
                <a:solidFill>
                  <a:srgbClr val="1E1E1E"/>
                </a:solidFill>
                <a:latin typeface="Arial"/>
              </a:rPr>
              <a:t> this could be done in their specific context, notably through the Practical Measures tool.</a:t>
            </a:r>
          </a:p>
        </p:txBody>
      </p:sp>
      <p:sp>
        <p:nvSpPr>
          <p:cNvPr id="7" name="TextBox 7"/>
          <p:cNvSpPr txBox="1"/>
          <p:nvPr/>
        </p:nvSpPr>
        <p:spPr>
          <a:xfrm>
            <a:off x="8317450" y="2180969"/>
            <a:ext cx="1959778" cy="433067"/>
          </a:xfrm>
          <a:prstGeom prst="rect">
            <a:avLst/>
          </a:prstGeom>
        </p:spPr>
        <p:txBody>
          <a:bodyPr lIns="0" tIns="0" rIns="0" bIns="0" rtlCol="0" anchor="t">
            <a:spAutoFit/>
          </a:bodyPr>
          <a:lstStyle/>
          <a:p>
            <a:pPr algn="l">
              <a:lnSpc>
                <a:spcPts val="3702"/>
              </a:lnSpc>
            </a:pPr>
            <a:r>
              <a:rPr lang="en-US" sz="2400" b="1">
                <a:solidFill>
                  <a:srgbClr val="000000"/>
                </a:solidFill>
                <a:latin typeface="Arial"/>
              </a:rPr>
              <a:t>Objective 1</a:t>
            </a:r>
          </a:p>
        </p:txBody>
      </p:sp>
      <p:sp>
        <p:nvSpPr>
          <p:cNvPr id="8" name="TextBox 8"/>
          <p:cNvSpPr txBox="1"/>
          <p:nvPr/>
        </p:nvSpPr>
        <p:spPr>
          <a:xfrm>
            <a:off x="8317450" y="6847857"/>
            <a:ext cx="8941850" cy="1820880"/>
          </a:xfrm>
          <a:prstGeom prst="rect">
            <a:avLst/>
          </a:prstGeom>
        </p:spPr>
        <p:txBody>
          <a:bodyPr lIns="0" tIns="0" rIns="0" bIns="0" rtlCol="0" anchor="t">
            <a:spAutoFit/>
          </a:bodyPr>
          <a:lstStyle/>
          <a:p>
            <a:pPr algn="l">
              <a:lnSpc>
                <a:spcPts val="3586"/>
              </a:lnSpc>
            </a:pPr>
            <a:r>
              <a:rPr lang="en-US" sz="2561">
                <a:solidFill>
                  <a:srgbClr val="1E1E1E"/>
                </a:solidFill>
                <a:latin typeface="Arial"/>
              </a:rPr>
              <a:t>Participants have a better understanding of the </a:t>
            </a:r>
            <a:r>
              <a:rPr lang="en-US" sz="2561">
                <a:solidFill>
                  <a:srgbClr val="1E1E1E"/>
                </a:solidFill>
                <a:latin typeface="Arial Bold Italics"/>
              </a:rPr>
              <a:t>content </a:t>
            </a:r>
            <a:r>
              <a:rPr lang="en-US" sz="2561">
                <a:solidFill>
                  <a:srgbClr val="1E1E1E"/>
                </a:solidFill>
                <a:latin typeface="Arial"/>
              </a:rPr>
              <a:t>of the Practical Measures and </a:t>
            </a:r>
            <a:r>
              <a:rPr lang="en-US" sz="2561">
                <a:solidFill>
                  <a:srgbClr val="1E1E1E"/>
                </a:solidFill>
                <a:latin typeface="Arial Bold Italics"/>
              </a:rPr>
              <a:t>how</a:t>
            </a:r>
            <a:r>
              <a:rPr lang="en-US" sz="2561">
                <a:solidFill>
                  <a:srgbClr val="1E1E1E"/>
                </a:solidFill>
                <a:latin typeface="Arial"/>
              </a:rPr>
              <a:t> they can implement them in practice to prevent and mitigate conflict-induced food insecurity.</a:t>
            </a:r>
          </a:p>
        </p:txBody>
      </p:sp>
      <p:sp>
        <p:nvSpPr>
          <p:cNvPr id="9" name="TextBox 9"/>
          <p:cNvSpPr txBox="1"/>
          <p:nvPr/>
        </p:nvSpPr>
        <p:spPr>
          <a:xfrm>
            <a:off x="8317450" y="5984028"/>
            <a:ext cx="1764190" cy="425886"/>
          </a:xfrm>
          <a:prstGeom prst="rect">
            <a:avLst/>
          </a:prstGeom>
        </p:spPr>
        <p:txBody>
          <a:bodyPr lIns="0" tIns="0" rIns="0" bIns="0" rtlCol="0" anchor="t">
            <a:spAutoFit/>
          </a:bodyPr>
          <a:lstStyle/>
          <a:p>
            <a:pPr algn="l">
              <a:lnSpc>
                <a:spcPts val="3702"/>
              </a:lnSpc>
            </a:pPr>
            <a:r>
              <a:rPr lang="en-US" sz="2400" b="1">
                <a:latin typeface="Arial Medium"/>
              </a:rPr>
              <a:t>Objective 2</a:t>
            </a:r>
          </a:p>
        </p:txBody>
      </p:sp>
      <p:sp>
        <p:nvSpPr>
          <p:cNvPr id="10" name="TextBox 10"/>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782941" y="2772076"/>
            <a:ext cx="6952148" cy="6467706"/>
          </a:xfrm>
          <a:custGeom>
            <a:avLst/>
            <a:gdLst/>
            <a:ahLst/>
            <a:cxnLst/>
            <a:rect l="l" t="t" r="r" b="b"/>
            <a:pathLst>
              <a:path w="7578954" h="6854851">
                <a:moveTo>
                  <a:pt x="0" y="0"/>
                </a:moveTo>
                <a:lnTo>
                  <a:pt x="7578954" y="0"/>
                </a:lnTo>
                <a:lnTo>
                  <a:pt x="7578954" y="6854851"/>
                </a:lnTo>
                <a:lnTo>
                  <a:pt x="0" y="6854851"/>
                </a:lnTo>
                <a:lnTo>
                  <a:pt x="0" y="0"/>
                </a:lnTo>
                <a:close/>
              </a:path>
            </a:pathLst>
          </a:custGeom>
          <a:blipFill>
            <a:blip r:embed="rId3"/>
            <a:stretch>
              <a:fillRect l="-18916" r="-18916"/>
            </a:stretch>
          </a:blipFill>
        </p:spPr>
        <p:txBody>
          <a:bodyPr/>
          <a:lstStyle/>
          <a:p>
            <a:endParaRPr lang="en-CA"/>
          </a:p>
        </p:txBody>
      </p:sp>
      <p:sp>
        <p:nvSpPr>
          <p:cNvPr id="3" name="TextBox 3"/>
          <p:cNvSpPr txBox="1"/>
          <p:nvPr/>
        </p:nvSpPr>
        <p:spPr>
          <a:xfrm>
            <a:off x="5704524" y="573091"/>
            <a:ext cx="6878952" cy="1077218"/>
          </a:xfrm>
          <a:prstGeom prst="rect">
            <a:avLst/>
          </a:prstGeom>
        </p:spPr>
        <p:txBody>
          <a:bodyPr lIns="0" tIns="0" rIns="0" bIns="0" rtlCol="0" anchor="t">
            <a:spAutoFit/>
          </a:bodyPr>
          <a:lstStyle/>
          <a:p>
            <a:pPr algn="ctr">
              <a:lnSpc>
                <a:spcPts val="8400"/>
              </a:lnSpc>
            </a:pPr>
            <a:r>
              <a:rPr lang="en-US" sz="7000" b="1">
                <a:solidFill>
                  <a:srgbClr val="1E1E1E"/>
                </a:solidFill>
                <a:latin typeface="Arial"/>
              </a:rPr>
              <a:t>Rationale</a:t>
            </a:r>
            <a:endParaRPr lang="en-US" sz="7000" b="1">
              <a:solidFill>
                <a:srgbClr val="1E1E1E"/>
              </a:solidFill>
              <a:latin typeface="Arial"/>
              <a:cs typeface="Arial"/>
            </a:endParaRPr>
          </a:p>
        </p:txBody>
      </p:sp>
      <p:sp>
        <p:nvSpPr>
          <p:cNvPr id="4" name="TextBox 4"/>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05</a:t>
            </a:r>
          </a:p>
        </p:txBody>
      </p:sp>
      <p:sp>
        <p:nvSpPr>
          <p:cNvPr id="5" name="TextBox 5"/>
          <p:cNvSpPr txBox="1"/>
          <p:nvPr/>
        </p:nvSpPr>
        <p:spPr>
          <a:xfrm>
            <a:off x="1936376" y="3106652"/>
            <a:ext cx="8229506" cy="6065250"/>
          </a:xfrm>
          <a:prstGeom prst="rect">
            <a:avLst/>
          </a:prstGeom>
        </p:spPr>
        <p:txBody>
          <a:bodyPr wrap="square" lIns="0" tIns="0" rIns="0" bIns="0" rtlCol="0" anchor="t">
            <a:spAutoFit/>
          </a:bodyPr>
          <a:lstStyle/>
          <a:p>
            <a:pPr algn="l">
              <a:lnSpc>
                <a:spcPts val="3359"/>
              </a:lnSpc>
            </a:pPr>
            <a:r>
              <a:rPr lang="en-US" sz="2400" b="1">
                <a:solidFill>
                  <a:srgbClr val="1E1E1E"/>
                </a:solidFill>
                <a:latin typeface="Arial"/>
              </a:rPr>
              <a:t>Armed conflict ​</a:t>
            </a:r>
            <a:endParaRPr lang="en-US" sz="2400" b="1">
              <a:solidFill>
                <a:srgbClr val="1E1E1E"/>
              </a:solidFill>
              <a:latin typeface="Arial"/>
              <a:cs typeface="Arial"/>
            </a:endParaRPr>
          </a:p>
          <a:p>
            <a:pPr algn="l">
              <a:lnSpc>
                <a:spcPts val="3359"/>
              </a:lnSpc>
            </a:pPr>
            <a:endParaRPr lang="en-US" sz="2400" b="1">
              <a:solidFill>
                <a:srgbClr val="1E1E1E"/>
              </a:solidFill>
              <a:latin typeface="Arial"/>
              <a:cs typeface="Arial"/>
            </a:endParaRPr>
          </a:p>
          <a:p>
            <a:pPr algn="l">
              <a:lnSpc>
                <a:spcPts val="3359"/>
              </a:lnSpc>
            </a:pPr>
            <a:r>
              <a:rPr lang="en-US" sz="2400" b="1">
                <a:solidFill>
                  <a:srgbClr val="1E1E1E"/>
                </a:solidFill>
                <a:latin typeface="Arial"/>
              </a:rPr>
              <a:t>Food crises​</a:t>
            </a:r>
            <a:endParaRPr lang="en-US" sz="2400" b="1">
              <a:solidFill>
                <a:srgbClr val="1E1E1E"/>
              </a:solidFill>
              <a:latin typeface="Arial"/>
              <a:cs typeface="Arial"/>
            </a:endParaRPr>
          </a:p>
          <a:p>
            <a:pPr algn="l">
              <a:lnSpc>
                <a:spcPts val="3359"/>
              </a:lnSpc>
            </a:pPr>
            <a:endParaRPr lang="en-US" sz="2400" b="1">
              <a:solidFill>
                <a:srgbClr val="1E1E1E"/>
              </a:solidFill>
              <a:latin typeface="Arial"/>
              <a:cs typeface="Arial"/>
            </a:endParaRPr>
          </a:p>
          <a:p>
            <a:pPr algn="l">
              <a:lnSpc>
                <a:spcPts val="3359"/>
              </a:lnSpc>
            </a:pPr>
            <a:r>
              <a:rPr lang="en-US" sz="2400" b="1">
                <a:solidFill>
                  <a:srgbClr val="1E1E1E"/>
                </a:solidFill>
                <a:latin typeface="Arial"/>
              </a:rPr>
              <a:t>Destruction of livelihood, markets, livestock, means of food production​</a:t>
            </a:r>
            <a:endParaRPr lang="en-US" sz="2400" b="1">
              <a:solidFill>
                <a:srgbClr val="1E1E1E"/>
              </a:solidFill>
              <a:latin typeface="Arial"/>
              <a:cs typeface="Arial"/>
            </a:endParaRPr>
          </a:p>
          <a:p>
            <a:pPr algn="l">
              <a:lnSpc>
                <a:spcPts val="3359"/>
              </a:lnSpc>
            </a:pPr>
            <a:endParaRPr lang="en-US" sz="2400" b="1">
              <a:solidFill>
                <a:srgbClr val="1E1E1E"/>
              </a:solidFill>
              <a:latin typeface="Arial"/>
              <a:cs typeface="Arial"/>
            </a:endParaRPr>
          </a:p>
          <a:p>
            <a:pPr algn="l">
              <a:lnSpc>
                <a:spcPts val="3359"/>
              </a:lnSpc>
            </a:pPr>
            <a:r>
              <a:rPr lang="en-US" sz="2400" b="1">
                <a:solidFill>
                  <a:srgbClr val="1E1E1E"/>
                </a:solidFill>
                <a:latin typeface="Arial"/>
              </a:rPr>
              <a:t>Contamination of agricultural land and water supplies ​</a:t>
            </a:r>
            <a:endParaRPr lang="en-US" sz="2400" b="1">
              <a:solidFill>
                <a:srgbClr val="1E1E1E"/>
              </a:solidFill>
              <a:latin typeface="Arial"/>
              <a:cs typeface="Arial"/>
            </a:endParaRPr>
          </a:p>
          <a:p>
            <a:pPr algn="l">
              <a:lnSpc>
                <a:spcPts val="3359"/>
              </a:lnSpc>
            </a:pPr>
            <a:endParaRPr lang="en-US" sz="2400" b="1">
              <a:solidFill>
                <a:srgbClr val="1E1E1E"/>
              </a:solidFill>
              <a:latin typeface="Arial"/>
              <a:cs typeface="Arial"/>
            </a:endParaRPr>
          </a:p>
          <a:p>
            <a:pPr algn="l">
              <a:lnSpc>
                <a:spcPts val="3359"/>
              </a:lnSpc>
            </a:pPr>
            <a:r>
              <a:rPr lang="en-US" sz="2400" b="1">
                <a:solidFill>
                  <a:srgbClr val="1E1E1E"/>
                </a:solidFill>
                <a:latin typeface="Arial"/>
              </a:rPr>
              <a:t>Disruption of humanitarian aid​</a:t>
            </a:r>
            <a:endParaRPr lang="en-US" sz="2400" b="1">
              <a:solidFill>
                <a:srgbClr val="1E1E1E"/>
              </a:solidFill>
              <a:latin typeface="Arial"/>
              <a:cs typeface="Arial"/>
            </a:endParaRPr>
          </a:p>
          <a:p>
            <a:pPr algn="l">
              <a:lnSpc>
                <a:spcPts val="3359"/>
              </a:lnSpc>
            </a:pPr>
            <a:endParaRPr lang="en-US" sz="2400" b="1">
              <a:solidFill>
                <a:srgbClr val="1E1E1E"/>
              </a:solidFill>
              <a:latin typeface="Arial"/>
              <a:cs typeface="Arial"/>
            </a:endParaRPr>
          </a:p>
          <a:p>
            <a:pPr>
              <a:lnSpc>
                <a:spcPts val="3359"/>
              </a:lnSpc>
            </a:pPr>
            <a:r>
              <a:rPr lang="en-US" sz="2400" b="1">
                <a:solidFill>
                  <a:srgbClr val="1E1E1E"/>
                </a:solidFill>
                <a:latin typeface="Arial"/>
              </a:rPr>
              <a:t>Situation of critical food insecurity for millions of people </a:t>
            </a:r>
            <a:endParaRPr lang="en-US" sz="2400" b="1">
              <a:solidFill>
                <a:srgbClr val="1E1E1E"/>
              </a:solidFill>
              <a:latin typeface="Arial"/>
              <a:cs typeface="Arial"/>
            </a:endParaRPr>
          </a:p>
          <a:p>
            <a:pPr algn="l">
              <a:lnSpc>
                <a:spcPts val="3359"/>
              </a:lnSpc>
            </a:pPr>
            <a:endParaRPr lang="en-US" sz="2400">
              <a:solidFill>
                <a:srgbClr val="1E1E1E"/>
              </a:solidFill>
              <a:latin typeface="Arial"/>
            </a:endParaRPr>
          </a:p>
        </p:txBody>
      </p:sp>
      <p:grpSp>
        <p:nvGrpSpPr>
          <p:cNvPr id="6" name="Group 6"/>
          <p:cNvGrpSpPr/>
          <p:nvPr/>
        </p:nvGrpSpPr>
        <p:grpSpPr>
          <a:xfrm>
            <a:off x="406486" y="3249451"/>
            <a:ext cx="1297336" cy="4675557"/>
            <a:chOff x="0" y="0"/>
            <a:chExt cx="1729781" cy="6234076"/>
          </a:xfrm>
        </p:grpSpPr>
        <p:sp>
          <p:nvSpPr>
            <p:cNvPr id="7" name="Freeform 7"/>
            <p:cNvSpPr/>
            <p:nvPr/>
          </p:nvSpPr>
          <p:spPr>
            <a:xfrm>
              <a:off x="62602" y="0"/>
              <a:ext cx="1667179" cy="227343"/>
            </a:xfrm>
            <a:custGeom>
              <a:avLst/>
              <a:gdLst/>
              <a:ahLst/>
              <a:cxnLst/>
              <a:rect l="l" t="t" r="r" b="b"/>
              <a:pathLst>
                <a:path w="1667179" h="227343">
                  <a:moveTo>
                    <a:pt x="0" y="0"/>
                  </a:moveTo>
                  <a:lnTo>
                    <a:pt x="1667179" y="0"/>
                  </a:lnTo>
                  <a:lnTo>
                    <a:pt x="1667179" y="227343"/>
                  </a:lnTo>
                  <a:lnTo>
                    <a:pt x="0" y="2273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a:off x="62602" y="1210833"/>
              <a:ext cx="1667179" cy="227343"/>
            </a:xfrm>
            <a:custGeom>
              <a:avLst/>
              <a:gdLst/>
              <a:ahLst/>
              <a:cxnLst/>
              <a:rect l="l" t="t" r="r" b="b"/>
              <a:pathLst>
                <a:path w="1667179" h="227343">
                  <a:moveTo>
                    <a:pt x="0" y="0"/>
                  </a:moveTo>
                  <a:lnTo>
                    <a:pt x="1667179" y="0"/>
                  </a:lnTo>
                  <a:lnTo>
                    <a:pt x="1667179" y="227342"/>
                  </a:lnTo>
                  <a:lnTo>
                    <a:pt x="0" y="2273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9" name="Freeform 9"/>
            <p:cNvSpPr/>
            <p:nvPr/>
          </p:nvSpPr>
          <p:spPr>
            <a:xfrm>
              <a:off x="62602" y="2216026"/>
              <a:ext cx="1667179" cy="227343"/>
            </a:xfrm>
            <a:custGeom>
              <a:avLst/>
              <a:gdLst/>
              <a:ahLst/>
              <a:cxnLst/>
              <a:rect l="l" t="t" r="r" b="b"/>
              <a:pathLst>
                <a:path w="1667179" h="227343">
                  <a:moveTo>
                    <a:pt x="0" y="0"/>
                  </a:moveTo>
                  <a:lnTo>
                    <a:pt x="1667179" y="0"/>
                  </a:lnTo>
                  <a:lnTo>
                    <a:pt x="1667179" y="227342"/>
                  </a:lnTo>
                  <a:lnTo>
                    <a:pt x="0" y="2273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0" name="Freeform 10"/>
            <p:cNvSpPr/>
            <p:nvPr/>
          </p:nvSpPr>
          <p:spPr>
            <a:xfrm>
              <a:off x="62602" y="3806648"/>
              <a:ext cx="1667179" cy="227343"/>
            </a:xfrm>
            <a:custGeom>
              <a:avLst/>
              <a:gdLst/>
              <a:ahLst/>
              <a:cxnLst/>
              <a:rect l="l" t="t" r="r" b="b"/>
              <a:pathLst>
                <a:path w="1667179" h="227343">
                  <a:moveTo>
                    <a:pt x="0" y="0"/>
                  </a:moveTo>
                  <a:lnTo>
                    <a:pt x="1667179" y="0"/>
                  </a:lnTo>
                  <a:lnTo>
                    <a:pt x="1667179" y="227343"/>
                  </a:lnTo>
                  <a:lnTo>
                    <a:pt x="0" y="2273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1" name="Freeform 11"/>
            <p:cNvSpPr/>
            <p:nvPr/>
          </p:nvSpPr>
          <p:spPr>
            <a:xfrm>
              <a:off x="0" y="5004691"/>
              <a:ext cx="1667179" cy="227343"/>
            </a:xfrm>
            <a:custGeom>
              <a:avLst/>
              <a:gdLst/>
              <a:ahLst/>
              <a:cxnLst/>
              <a:rect l="l" t="t" r="r" b="b"/>
              <a:pathLst>
                <a:path w="1667179" h="227343">
                  <a:moveTo>
                    <a:pt x="0" y="0"/>
                  </a:moveTo>
                  <a:lnTo>
                    <a:pt x="1667179" y="0"/>
                  </a:lnTo>
                  <a:lnTo>
                    <a:pt x="1667179" y="227342"/>
                  </a:lnTo>
                  <a:lnTo>
                    <a:pt x="0" y="2273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2" name="Freeform 12"/>
            <p:cNvSpPr/>
            <p:nvPr/>
          </p:nvSpPr>
          <p:spPr>
            <a:xfrm>
              <a:off x="62602" y="6006733"/>
              <a:ext cx="1667179" cy="227343"/>
            </a:xfrm>
            <a:custGeom>
              <a:avLst/>
              <a:gdLst/>
              <a:ahLst/>
              <a:cxnLst/>
              <a:rect l="l" t="t" r="r" b="b"/>
              <a:pathLst>
                <a:path w="1667179" h="227343">
                  <a:moveTo>
                    <a:pt x="0" y="0"/>
                  </a:moveTo>
                  <a:lnTo>
                    <a:pt x="1667179" y="0"/>
                  </a:lnTo>
                  <a:lnTo>
                    <a:pt x="1667179" y="227343"/>
                  </a:lnTo>
                  <a:lnTo>
                    <a:pt x="0" y="2273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1147161" y="3086100"/>
            <a:ext cx="6246376" cy="4114800"/>
          </a:xfrm>
          <a:custGeom>
            <a:avLst/>
            <a:gdLst/>
            <a:ahLst/>
            <a:cxnLst/>
            <a:rect l="l" t="t" r="r" b="b"/>
            <a:pathLst>
              <a:path w="6246376" h="4114800">
                <a:moveTo>
                  <a:pt x="0" y="0"/>
                </a:moveTo>
                <a:lnTo>
                  <a:pt x="6246376" y="0"/>
                </a:lnTo>
                <a:lnTo>
                  <a:pt x="624637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5613876" cy="2257425"/>
          </a:xfrm>
          <a:prstGeom prst="rect">
            <a:avLst/>
          </a:prstGeom>
        </p:spPr>
        <p:txBody>
          <a:bodyPr lIns="0" tIns="0" rIns="0" bIns="0" rtlCol="0" anchor="t">
            <a:spAutoFit/>
          </a:bodyPr>
          <a:lstStyle/>
          <a:p>
            <a:pPr algn="l">
              <a:lnSpc>
                <a:spcPts val="8400"/>
              </a:lnSpc>
            </a:pPr>
            <a:r>
              <a:rPr lang="en-US" sz="7000">
                <a:solidFill>
                  <a:srgbClr val="FFFFFF"/>
                </a:solidFill>
                <a:latin typeface="Arial"/>
              </a:rPr>
              <a:t>Agenda &amp; housekeeping</a:t>
            </a: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359911708"/>
              </p:ext>
            </p:extLst>
          </p:nvPr>
        </p:nvGraphicFramePr>
        <p:xfrm>
          <a:off x="2764550" y="2121420"/>
          <a:ext cx="12758900" cy="7730379"/>
        </p:xfrm>
        <a:graphic>
          <a:graphicData uri="http://schemas.openxmlformats.org/drawingml/2006/table">
            <a:tbl>
              <a:tblPr/>
              <a:tblGrid>
                <a:gridCol w="2986035">
                  <a:extLst>
                    <a:ext uri="{9D8B030D-6E8A-4147-A177-3AD203B41FA5}">
                      <a16:colId xmlns:a16="http://schemas.microsoft.com/office/drawing/2014/main" val="20000"/>
                    </a:ext>
                  </a:extLst>
                </a:gridCol>
                <a:gridCol w="9772865">
                  <a:extLst>
                    <a:ext uri="{9D8B030D-6E8A-4147-A177-3AD203B41FA5}">
                      <a16:colId xmlns:a16="http://schemas.microsoft.com/office/drawing/2014/main" val="20001"/>
                    </a:ext>
                  </a:extLst>
                </a:gridCol>
              </a:tblGrid>
              <a:tr h="438420">
                <a:tc>
                  <a:txBody>
                    <a:bodyPr/>
                    <a:lstStyle/>
                    <a:p>
                      <a:pPr algn="ctr">
                        <a:lnSpc>
                          <a:spcPts val="2277"/>
                        </a:lnSpc>
                        <a:defRPr/>
                      </a:pPr>
                      <a:r>
                        <a:rPr lang="en-US" sz="1650">
                          <a:solidFill>
                            <a:srgbClr val="000000"/>
                          </a:solidFill>
                          <a:latin typeface="Arial Bold"/>
                        </a:rPr>
                        <a:t>Time</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2277"/>
                        </a:lnSpc>
                        <a:defRPr/>
                      </a:pPr>
                      <a:r>
                        <a:rPr lang="en-US" sz="1650">
                          <a:solidFill>
                            <a:srgbClr val="000000"/>
                          </a:solidFill>
                          <a:latin typeface="Arial Bold"/>
                        </a:rPr>
                        <a:t>Session</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extLst>
                  <a:ext uri="{0D108BD9-81ED-4DB2-BD59-A6C34878D82A}">
                    <a16:rowId xmlns:a16="http://schemas.microsoft.com/office/drawing/2014/main" val="10000"/>
                  </a:ext>
                </a:extLst>
              </a:tr>
              <a:tr h="438420">
                <a:tc>
                  <a:txBody>
                    <a:bodyPr/>
                    <a:lstStyle/>
                    <a:p>
                      <a:pPr algn="ctr">
                        <a:lnSpc>
                          <a:spcPts val="2277"/>
                        </a:lnSpc>
                        <a:defRPr/>
                      </a:pPr>
                      <a:r>
                        <a:rPr lang="en-US" sz="1650">
                          <a:solidFill>
                            <a:srgbClr val="000000"/>
                          </a:solidFill>
                          <a:latin typeface="Arial Bold"/>
                        </a:rPr>
                        <a:t>45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Introduction Session</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1"/>
                  </a:ext>
                </a:extLst>
              </a:tr>
              <a:tr h="733957">
                <a:tc>
                  <a:txBody>
                    <a:bodyPr/>
                    <a:lstStyle/>
                    <a:p>
                      <a:pPr algn="ctr">
                        <a:lnSpc>
                          <a:spcPts val="2277"/>
                        </a:lnSpc>
                        <a:defRPr/>
                      </a:pPr>
                      <a:r>
                        <a:rPr lang="en-US" sz="1650">
                          <a:solidFill>
                            <a:srgbClr val="000000"/>
                          </a:solidFill>
                          <a:latin typeface="Arial Bold"/>
                        </a:rPr>
                        <a:t>60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Session 1: Module 1</a:t>
                      </a:r>
                      <a:endParaRPr lang="en-US" sz="1100"/>
                    </a:p>
                    <a:p>
                      <a:pPr algn="l">
                        <a:lnSpc>
                          <a:spcPts val="2277"/>
                        </a:lnSpc>
                      </a:pPr>
                      <a:r>
                        <a:rPr lang="en-US" sz="1650">
                          <a:solidFill>
                            <a:srgbClr val="000000"/>
                          </a:solidFill>
                          <a:latin typeface="Arial"/>
                        </a:rPr>
                        <a:t>Conflict-Induced Food Insecurity</a:t>
                      </a:r>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2"/>
                  </a:ext>
                </a:extLst>
              </a:tr>
              <a:tr h="438420">
                <a:tc>
                  <a:txBody>
                    <a:bodyPr/>
                    <a:lstStyle/>
                    <a:p>
                      <a:pPr algn="ctr">
                        <a:lnSpc>
                          <a:spcPts val="2277"/>
                        </a:lnSpc>
                        <a:defRPr/>
                      </a:pPr>
                      <a:r>
                        <a:rPr lang="en-US" sz="1650">
                          <a:solidFill>
                            <a:srgbClr val="000000"/>
                          </a:solidFill>
                          <a:latin typeface="Arial Bold"/>
                        </a:rPr>
                        <a:t>15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BREAK</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3"/>
                  </a:ext>
                </a:extLst>
              </a:tr>
              <a:tr h="734561">
                <a:tc>
                  <a:txBody>
                    <a:bodyPr/>
                    <a:lstStyle/>
                    <a:p>
                      <a:pPr algn="ctr">
                        <a:lnSpc>
                          <a:spcPts val="2277"/>
                        </a:lnSpc>
                        <a:defRPr/>
                      </a:pPr>
                      <a:r>
                        <a:rPr lang="en-US" sz="1650">
                          <a:solidFill>
                            <a:srgbClr val="000000"/>
                          </a:solidFill>
                          <a:latin typeface="Arial Bold"/>
                        </a:rPr>
                        <a:t>40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Session 2: Module 2</a:t>
                      </a:r>
                      <a:endParaRPr lang="en-US" sz="1100"/>
                    </a:p>
                    <a:p>
                      <a:pPr algn="l">
                        <a:lnSpc>
                          <a:spcPts val="2277"/>
                        </a:lnSpc>
                      </a:pPr>
                      <a:r>
                        <a:rPr lang="en-US" sz="1650">
                          <a:solidFill>
                            <a:srgbClr val="000000"/>
                          </a:solidFill>
                          <a:latin typeface="Arial"/>
                        </a:rPr>
                        <a:t>Introduction to the Practical Measures</a:t>
                      </a:r>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4"/>
                  </a:ext>
                </a:extLst>
              </a:tr>
              <a:tr h="733957">
                <a:tc>
                  <a:txBody>
                    <a:bodyPr/>
                    <a:lstStyle/>
                    <a:p>
                      <a:pPr algn="ctr">
                        <a:lnSpc>
                          <a:spcPts val="2277"/>
                        </a:lnSpc>
                        <a:defRPr/>
                      </a:pPr>
                      <a:r>
                        <a:rPr lang="en-US" sz="1650">
                          <a:solidFill>
                            <a:srgbClr val="000000"/>
                          </a:solidFill>
                          <a:latin typeface="Arial Bold"/>
                        </a:rPr>
                        <a:t>60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Session 3: Module 2 (cont.)</a:t>
                      </a:r>
                      <a:endParaRPr lang="en-US" sz="1100"/>
                    </a:p>
                    <a:p>
                      <a:pPr algn="l">
                        <a:lnSpc>
                          <a:spcPts val="2277"/>
                        </a:lnSpc>
                      </a:pPr>
                      <a:r>
                        <a:rPr lang="en-US" sz="1650">
                          <a:solidFill>
                            <a:srgbClr val="000000"/>
                          </a:solidFill>
                          <a:latin typeface="Arial"/>
                        </a:rPr>
                        <a:t>Legal and Normative Framework of the Practical Measures</a:t>
                      </a:r>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5"/>
                  </a:ext>
                </a:extLst>
              </a:tr>
              <a:tr h="438420">
                <a:tc>
                  <a:txBody>
                    <a:bodyPr/>
                    <a:lstStyle/>
                    <a:p>
                      <a:pPr algn="ctr">
                        <a:lnSpc>
                          <a:spcPts val="2277"/>
                        </a:lnSpc>
                        <a:defRPr/>
                      </a:pPr>
                      <a:r>
                        <a:rPr lang="en-US" sz="1650">
                          <a:solidFill>
                            <a:srgbClr val="000000"/>
                          </a:solidFill>
                          <a:latin typeface="Arial Bold"/>
                        </a:rPr>
                        <a:t>60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LUNCH AND ENERGIZER</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6"/>
                  </a:ext>
                </a:extLst>
              </a:tr>
              <a:tr h="724346">
                <a:tc>
                  <a:txBody>
                    <a:bodyPr/>
                    <a:lstStyle/>
                    <a:p>
                      <a:pPr algn="ctr">
                        <a:lnSpc>
                          <a:spcPts val="2277"/>
                        </a:lnSpc>
                        <a:defRPr/>
                      </a:pPr>
                      <a:r>
                        <a:rPr lang="en-US" sz="1650">
                          <a:solidFill>
                            <a:srgbClr val="000000"/>
                          </a:solidFill>
                          <a:latin typeface="Arial Bold"/>
                        </a:rPr>
                        <a:t>40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Session 4: Module 2 (cont.)</a:t>
                      </a:r>
                      <a:endParaRPr lang="en-US" sz="1100"/>
                    </a:p>
                    <a:p>
                      <a:pPr algn="l">
                        <a:lnSpc>
                          <a:spcPts val="2277"/>
                        </a:lnSpc>
                      </a:pPr>
                      <a:r>
                        <a:rPr lang="en-US" sz="1650">
                          <a:solidFill>
                            <a:srgbClr val="000000"/>
                          </a:solidFill>
                          <a:latin typeface="Arial"/>
                        </a:rPr>
                        <a:t>Content and Purpose of the Practical Measures</a:t>
                      </a:r>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7"/>
                  </a:ext>
                </a:extLst>
              </a:tr>
              <a:tr h="724346">
                <a:tc>
                  <a:txBody>
                    <a:bodyPr/>
                    <a:lstStyle/>
                    <a:p>
                      <a:pPr algn="ctr">
                        <a:lnSpc>
                          <a:spcPts val="2277"/>
                        </a:lnSpc>
                        <a:defRPr/>
                      </a:pPr>
                      <a:r>
                        <a:rPr lang="en-US" sz="1650">
                          <a:solidFill>
                            <a:srgbClr val="000000"/>
                          </a:solidFill>
                          <a:latin typeface="Arial Bold"/>
                        </a:rPr>
                        <a:t>60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Session 5: Module 3</a:t>
                      </a:r>
                      <a:endParaRPr lang="en-US" sz="1100"/>
                    </a:p>
                    <a:p>
                      <a:pPr algn="l">
                        <a:lnSpc>
                          <a:spcPts val="2277"/>
                        </a:lnSpc>
                      </a:pPr>
                      <a:r>
                        <a:rPr lang="en-US" sz="1650">
                          <a:solidFill>
                            <a:srgbClr val="000000"/>
                          </a:solidFill>
                          <a:latin typeface="Arial"/>
                        </a:rPr>
                        <a:t>Civilian-Harm Mitigation Policies</a:t>
                      </a:r>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8"/>
                  </a:ext>
                </a:extLst>
              </a:tr>
              <a:tr h="438420">
                <a:tc>
                  <a:txBody>
                    <a:bodyPr/>
                    <a:lstStyle/>
                    <a:p>
                      <a:pPr algn="ctr">
                        <a:lnSpc>
                          <a:spcPts val="2277"/>
                        </a:lnSpc>
                        <a:defRPr/>
                      </a:pPr>
                      <a:r>
                        <a:rPr lang="en-US" sz="1650">
                          <a:solidFill>
                            <a:srgbClr val="000000"/>
                          </a:solidFill>
                          <a:latin typeface="Arial Bold"/>
                        </a:rPr>
                        <a:t>15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BREAK</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9"/>
                  </a:ext>
                </a:extLst>
              </a:tr>
              <a:tr h="724346">
                <a:tc>
                  <a:txBody>
                    <a:bodyPr/>
                    <a:lstStyle/>
                    <a:p>
                      <a:pPr algn="ctr">
                        <a:lnSpc>
                          <a:spcPts val="2277"/>
                        </a:lnSpc>
                        <a:defRPr/>
                      </a:pPr>
                      <a:r>
                        <a:rPr lang="en-US" sz="1650">
                          <a:solidFill>
                            <a:srgbClr val="000000"/>
                          </a:solidFill>
                          <a:latin typeface="Arial Bold"/>
                        </a:rPr>
                        <a:t>35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Session 6: Module 3 (cont.)</a:t>
                      </a:r>
                      <a:endParaRPr lang="en-US" sz="1100"/>
                    </a:p>
                    <a:p>
                      <a:pPr algn="l">
                        <a:lnSpc>
                          <a:spcPts val="2277"/>
                        </a:lnSpc>
                      </a:pPr>
                      <a:r>
                        <a:rPr lang="en-US" sz="1650">
                          <a:solidFill>
                            <a:srgbClr val="000000"/>
                          </a:solidFill>
                          <a:latin typeface="Arial"/>
                        </a:rPr>
                        <a:t>Humanitarian Assistance Policy</a:t>
                      </a:r>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10"/>
                  </a:ext>
                </a:extLst>
              </a:tr>
              <a:tr h="724346">
                <a:tc>
                  <a:txBody>
                    <a:bodyPr/>
                    <a:lstStyle/>
                    <a:p>
                      <a:pPr algn="ctr">
                        <a:lnSpc>
                          <a:spcPts val="2277"/>
                        </a:lnSpc>
                        <a:defRPr/>
                      </a:pPr>
                      <a:r>
                        <a:rPr lang="en-US" sz="1650">
                          <a:solidFill>
                            <a:srgbClr val="000000"/>
                          </a:solidFill>
                          <a:latin typeface="Arial Bold"/>
                        </a:rPr>
                        <a:t>45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Session 7: Module 3 (cont.)</a:t>
                      </a:r>
                      <a:endParaRPr lang="en-US" sz="1100"/>
                    </a:p>
                    <a:p>
                      <a:pPr algn="l">
                        <a:lnSpc>
                          <a:spcPts val="2277"/>
                        </a:lnSpc>
                      </a:pPr>
                      <a:r>
                        <a:rPr lang="en-US" sz="1650">
                          <a:solidFill>
                            <a:srgbClr val="000000"/>
                          </a:solidFill>
                          <a:latin typeface="Arial"/>
                        </a:rPr>
                        <a:t>Personnel: Resourcing, and Training &amp; Monitoring, Learning, &amp; Applying Lessons Learned</a:t>
                      </a:r>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11"/>
                  </a:ext>
                </a:extLst>
              </a:tr>
              <a:tr h="438420">
                <a:tc>
                  <a:txBody>
                    <a:bodyPr/>
                    <a:lstStyle/>
                    <a:p>
                      <a:pPr algn="ctr">
                        <a:lnSpc>
                          <a:spcPts val="2277"/>
                        </a:lnSpc>
                        <a:defRPr/>
                      </a:pPr>
                      <a:r>
                        <a:rPr lang="en-US" sz="1650">
                          <a:solidFill>
                            <a:srgbClr val="000000"/>
                          </a:solidFill>
                          <a:latin typeface="Arial Bold"/>
                        </a:rPr>
                        <a:t>15 minutes</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Check-Out Session and Closing of Day 1</a:t>
                      </a:r>
                      <a:endParaRPr lang="en-US" sz="1100"/>
                    </a:p>
                  </a:txBody>
                  <a:tcPr marL="65135" marR="65135" marT="65135" marB="6513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12"/>
                  </a:ext>
                </a:extLst>
              </a:tr>
            </a:tbl>
          </a:graphicData>
        </a:graphic>
      </p:graphicFrame>
      <p:sp>
        <p:nvSpPr>
          <p:cNvPr id="3" name="TextBox 3"/>
          <p:cNvSpPr txBox="1"/>
          <p:nvPr/>
        </p:nvSpPr>
        <p:spPr>
          <a:xfrm>
            <a:off x="5109696" y="597739"/>
            <a:ext cx="9793889" cy="697948"/>
          </a:xfrm>
          <a:prstGeom prst="rect">
            <a:avLst/>
          </a:prstGeom>
        </p:spPr>
        <p:txBody>
          <a:bodyPr lIns="0" tIns="0" rIns="0" bIns="0" rtlCol="0" anchor="t">
            <a:spAutoFit/>
          </a:bodyPr>
          <a:lstStyle/>
          <a:p>
            <a:pPr algn="ctr">
              <a:lnSpc>
                <a:spcPts val="5760"/>
              </a:lnSpc>
            </a:pPr>
            <a:r>
              <a:rPr lang="en-US" sz="4800">
                <a:solidFill>
                  <a:srgbClr val="1E1E1E"/>
                </a:solidFill>
                <a:latin typeface="Arial"/>
              </a:rPr>
              <a:t>Agenda: Day 1 armed actor training</a:t>
            </a:r>
          </a:p>
        </p:txBody>
      </p:sp>
      <p:sp>
        <p:nvSpPr>
          <p:cNvPr id="5" name="TextBox 4">
            <a:extLst>
              <a:ext uri="{FF2B5EF4-FFF2-40B4-BE49-F238E27FC236}">
                <a16:creationId xmlns:a16="http://schemas.microsoft.com/office/drawing/2014/main" id="{245351BE-3F28-FAA5-8BEB-047BE9CD311E}"/>
              </a:ext>
            </a:extLst>
          </p:cNvPr>
          <p:cNvSpPr txBox="1"/>
          <p:nvPr/>
        </p:nvSpPr>
        <p:spPr>
          <a:xfrm>
            <a:off x="983673" y="95042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07</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469688719"/>
              </p:ext>
            </p:extLst>
          </p:nvPr>
        </p:nvGraphicFramePr>
        <p:xfrm>
          <a:off x="2674416" y="1870461"/>
          <a:ext cx="12939167" cy="8162326"/>
        </p:xfrm>
        <a:graphic>
          <a:graphicData uri="http://schemas.openxmlformats.org/drawingml/2006/table">
            <a:tbl>
              <a:tblPr/>
              <a:tblGrid>
                <a:gridCol w="2855198">
                  <a:extLst>
                    <a:ext uri="{9D8B030D-6E8A-4147-A177-3AD203B41FA5}">
                      <a16:colId xmlns:a16="http://schemas.microsoft.com/office/drawing/2014/main" val="20000"/>
                    </a:ext>
                  </a:extLst>
                </a:gridCol>
                <a:gridCol w="10083969">
                  <a:extLst>
                    <a:ext uri="{9D8B030D-6E8A-4147-A177-3AD203B41FA5}">
                      <a16:colId xmlns:a16="http://schemas.microsoft.com/office/drawing/2014/main" val="20001"/>
                    </a:ext>
                  </a:extLst>
                </a:gridCol>
              </a:tblGrid>
              <a:tr h="419334">
                <a:tc>
                  <a:txBody>
                    <a:bodyPr/>
                    <a:lstStyle/>
                    <a:p>
                      <a:pPr algn="ctr">
                        <a:lnSpc>
                          <a:spcPts val="2172"/>
                        </a:lnSpc>
                        <a:defRPr/>
                      </a:pPr>
                      <a:r>
                        <a:rPr lang="en-US" sz="1573">
                          <a:solidFill>
                            <a:srgbClr val="000000"/>
                          </a:solidFill>
                          <a:latin typeface="Arial Bold"/>
                        </a:rPr>
                        <a:t>Time</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2172"/>
                        </a:lnSpc>
                        <a:defRPr/>
                      </a:pPr>
                      <a:r>
                        <a:rPr lang="en-US" sz="1573">
                          <a:solidFill>
                            <a:srgbClr val="000000"/>
                          </a:solidFill>
                          <a:latin typeface="Arial Bold"/>
                        </a:rPr>
                        <a:t>Session</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extLst>
                  <a:ext uri="{0D108BD9-81ED-4DB2-BD59-A6C34878D82A}">
                    <a16:rowId xmlns:a16="http://schemas.microsoft.com/office/drawing/2014/main" val="10000"/>
                  </a:ext>
                </a:extLst>
              </a:tr>
              <a:tr h="419334">
                <a:tc>
                  <a:txBody>
                    <a:bodyPr/>
                    <a:lstStyle/>
                    <a:p>
                      <a:pPr algn="ctr">
                        <a:lnSpc>
                          <a:spcPts val="2172"/>
                        </a:lnSpc>
                        <a:defRPr/>
                      </a:pPr>
                      <a:r>
                        <a:rPr lang="en-US" sz="1573">
                          <a:solidFill>
                            <a:srgbClr val="000000"/>
                          </a:solidFill>
                          <a:latin typeface="Arial Bold"/>
                        </a:rPr>
                        <a:t>15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Check-in Session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1"/>
                  </a:ext>
                </a:extLst>
              </a:tr>
              <a:tr h="686182">
                <a:tc>
                  <a:txBody>
                    <a:bodyPr/>
                    <a:lstStyle/>
                    <a:p>
                      <a:pPr algn="ctr">
                        <a:lnSpc>
                          <a:spcPts val="2172"/>
                        </a:lnSpc>
                        <a:defRPr/>
                      </a:pPr>
                      <a:r>
                        <a:rPr lang="en-US" sz="1573">
                          <a:solidFill>
                            <a:srgbClr val="000000"/>
                          </a:solidFill>
                          <a:latin typeface="Arial Bold"/>
                        </a:rPr>
                        <a:t>50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Session 8: Module 4</a:t>
                      </a:r>
                      <a:r>
                        <a:rPr lang="en-US" sz="1573">
                          <a:solidFill>
                            <a:srgbClr val="000000"/>
                          </a:solidFill>
                          <a:latin typeface="Arial"/>
                        </a:rPr>
                        <a:t> ​</a:t>
                      </a:r>
                      <a:endParaRPr lang="en-US" sz="1100"/>
                    </a:p>
                    <a:p>
                      <a:pPr algn="l">
                        <a:lnSpc>
                          <a:spcPts val="2172"/>
                        </a:lnSpc>
                      </a:pPr>
                      <a:r>
                        <a:rPr lang="en-US" sz="1573">
                          <a:solidFill>
                            <a:srgbClr val="000000"/>
                          </a:solidFill>
                          <a:latin typeface="Arial"/>
                        </a:rPr>
                        <a:t>Considerations for Planning and Conducting Operations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2"/>
                  </a:ext>
                </a:extLst>
              </a:tr>
              <a:tr h="686182">
                <a:tc>
                  <a:txBody>
                    <a:bodyPr/>
                    <a:lstStyle/>
                    <a:p>
                      <a:pPr algn="ctr">
                        <a:lnSpc>
                          <a:spcPts val="2172"/>
                        </a:lnSpc>
                        <a:defRPr/>
                      </a:pPr>
                      <a:r>
                        <a:rPr lang="en-US" sz="1573">
                          <a:solidFill>
                            <a:srgbClr val="000000"/>
                          </a:solidFill>
                          <a:latin typeface="Arial Bold"/>
                        </a:rPr>
                        <a:t>40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Session 9: Module 4 (cont.)</a:t>
                      </a:r>
                      <a:r>
                        <a:rPr lang="en-US" sz="1573">
                          <a:solidFill>
                            <a:srgbClr val="000000"/>
                          </a:solidFill>
                          <a:latin typeface="Arial"/>
                        </a:rPr>
                        <a:t> ​</a:t>
                      </a:r>
                      <a:endParaRPr lang="en-US" sz="1100"/>
                    </a:p>
                    <a:p>
                      <a:pPr algn="l">
                        <a:lnSpc>
                          <a:spcPts val="2172"/>
                        </a:lnSpc>
                      </a:pPr>
                      <a:r>
                        <a:rPr lang="en-US" sz="1573">
                          <a:solidFill>
                            <a:srgbClr val="000000"/>
                          </a:solidFill>
                          <a:latin typeface="Arial"/>
                        </a:rPr>
                        <a:t>Access to Food and Water, Including Humanitarian Assistance and Services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3"/>
                  </a:ext>
                </a:extLst>
              </a:tr>
              <a:tr h="700099">
                <a:tc>
                  <a:txBody>
                    <a:bodyPr/>
                    <a:lstStyle/>
                    <a:p>
                      <a:pPr algn="ctr">
                        <a:lnSpc>
                          <a:spcPts val="2172"/>
                        </a:lnSpc>
                        <a:defRPr/>
                      </a:pPr>
                      <a:r>
                        <a:rPr lang="en-US" sz="1573">
                          <a:solidFill>
                            <a:srgbClr val="000000"/>
                          </a:solidFill>
                          <a:latin typeface="Arial Bold"/>
                        </a:rPr>
                        <a:t>15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BREAK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4"/>
                  </a:ext>
                </a:extLst>
              </a:tr>
              <a:tr h="724303">
                <a:tc>
                  <a:txBody>
                    <a:bodyPr/>
                    <a:lstStyle/>
                    <a:p>
                      <a:pPr algn="ctr">
                        <a:lnSpc>
                          <a:spcPts val="2172"/>
                        </a:lnSpc>
                        <a:defRPr/>
                      </a:pPr>
                      <a:r>
                        <a:rPr lang="en-US" sz="1573">
                          <a:solidFill>
                            <a:srgbClr val="000000"/>
                          </a:solidFill>
                          <a:latin typeface="Arial Bold"/>
                        </a:rPr>
                        <a:t>45 (-65)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a:solidFill>
                            <a:srgbClr val="000000"/>
                          </a:solidFill>
                          <a:latin typeface="Arial Bold"/>
                        </a:rPr>
                        <a:t>Session 10: Module 5 ​</a:t>
                      </a:r>
                      <a:endParaRPr lang="en-US" sz="1100"/>
                    </a:p>
                    <a:p>
                      <a:pPr algn="l">
                        <a:lnSpc>
                          <a:spcPts val="2277"/>
                        </a:lnSpc>
                      </a:pPr>
                      <a:r>
                        <a:rPr lang="en-US" sz="1650">
                          <a:solidFill>
                            <a:srgbClr val="000000"/>
                          </a:solidFill>
                          <a:latin typeface="Arial"/>
                        </a:rPr>
                        <a:t>Partners and Allies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5"/>
                  </a:ext>
                </a:extLst>
              </a:tr>
              <a:tr h="686182">
                <a:tc>
                  <a:txBody>
                    <a:bodyPr/>
                    <a:lstStyle/>
                    <a:p>
                      <a:pPr algn="ctr">
                        <a:lnSpc>
                          <a:spcPts val="2172"/>
                        </a:lnSpc>
                        <a:defRPr/>
                      </a:pPr>
                      <a:r>
                        <a:rPr lang="en-US" sz="1573">
                          <a:solidFill>
                            <a:srgbClr val="000000"/>
                          </a:solidFill>
                          <a:latin typeface="Arial Bold"/>
                        </a:rPr>
                        <a:t>30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Session 11: Module 6 ​</a:t>
                      </a:r>
                      <a:endParaRPr lang="en-US" sz="1100"/>
                    </a:p>
                    <a:p>
                      <a:pPr algn="l">
                        <a:lnSpc>
                          <a:spcPts val="2172"/>
                        </a:lnSpc>
                      </a:pPr>
                      <a:r>
                        <a:rPr lang="en-US" sz="1573">
                          <a:solidFill>
                            <a:srgbClr val="000000"/>
                          </a:solidFill>
                          <a:latin typeface="Arial"/>
                        </a:rPr>
                        <a:t>Increasing Food Security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6"/>
                  </a:ext>
                </a:extLst>
              </a:tr>
              <a:tr h="690356">
                <a:tc>
                  <a:txBody>
                    <a:bodyPr/>
                    <a:lstStyle/>
                    <a:p>
                      <a:pPr algn="ctr">
                        <a:lnSpc>
                          <a:spcPts val="2172"/>
                        </a:lnSpc>
                        <a:defRPr/>
                      </a:pPr>
                      <a:r>
                        <a:rPr lang="en-US" sz="1573">
                          <a:solidFill>
                            <a:srgbClr val="000000"/>
                          </a:solidFill>
                          <a:latin typeface="Arial Bold"/>
                        </a:rPr>
                        <a:t>60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LUNCH AND ENERGIZER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7"/>
                  </a:ext>
                </a:extLst>
              </a:tr>
              <a:tr h="686182">
                <a:tc>
                  <a:txBody>
                    <a:bodyPr/>
                    <a:lstStyle/>
                    <a:p>
                      <a:pPr algn="ctr">
                        <a:lnSpc>
                          <a:spcPts val="2172"/>
                        </a:lnSpc>
                        <a:defRPr/>
                      </a:pPr>
                      <a:r>
                        <a:rPr lang="en-US" sz="1573">
                          <a:solidFill>
                            <a:srgbClr val="000000"/>
                          </a:solidFill>
                          <a:latin typeface="Arial Bold"/>
                        </a:rPr>
                        <a:t>45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Session 12: Module 6 (cont.) ​</a:t>
                      </a:r>
                      <a:endParaRPr lang="en-US" sz="1100"/>
                    </a:p>
                    <a:p>
                      <a:pPr algn="l">
                        <a:lnSpc>
                          <a:spcPts val="2172"/>
                        </a:lnSpc>
                      </a:pPr>
                      <a:r>
                        <a:rPr lang="en-US" sz="1573">
                          <a:solidFill>
                            <a:srgbClr val="000000"/>
                          </a:solidFill>
                          <a:latin typeface="Arial"/>
                        </a:rPr>
                        <a:t>Ensuring Accountability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8"/>
                  </a:ext>
                </a:extLst>
              </a:tr>
              <a:tr h="686182">
                <a:tc>
                  <a:txBody>
                    <a:bodyPr/>
                    <a:lstStyle/>
                    <a:p>
                      <a:pPr algn="ctr">
                        <a:lnSpc>
                          <a:spcPts val="2172"/>
                        </a:lnSpc>
                        <a:defRPr/>
                      </a:pPr>
                      <a:r>
                        <a:rPr lang="en-US" sz="1573">
                          <a:solidFill>
                            <a:srgbClr val="000000"/>
                          </a:solidFill>
                          <a:latin typeface="Arial Bold"/>
                        </a:rPr>
                        <a:t>60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Session 13: Module 7</a:t>
                      </a:r>
                      <a:r>
                        <a:rPr lang="en-US" sz="1573">
                          <a:solidFill>
                            <a:srgbClr val="000000"/>
                          </a:solidFill>
                          <a:latin typeface="Arial"/>
                        </a:rPr>
                        <a:t> ​</a:t>
                      </a:r>
                      <a:endParaRPr lang="en-US" sz="1100"/>
                    </a:p>
                    <a:p>
                      <a:pPr algn="l">
                        <a:lnSpc>
                          <a:spcPts val="2172"/>
                        </a:lnSpc>
                      </a:pPr>
                      <a:r>
                        <a:rPr lang="en-US" sz="1573">
                          <a:solidFill>
                            <a:srgbClr val="000000"/>
                          </a:solidFill>
                          <a:latin typeface="Arial"/>
                        </a:rPr>
                        <a:t>Recap and Reflections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9"/>
                  </a:ext>
                </a:extLst>
              </a:tr>
              <a:tr h="700099">
                <a:tc>
                  <a:txBody>
                    <a:bodyPr/>
                    <a:lstStyle/>
                    <a:p>
                      <a:pPr algn="ctr">
                        <a:lnSpc>
                          <a:spcPts val="2172"/>
                        </a:lnSpc>
                        <a:defRPr/>
                      </a:pPr>
                      <a:r>
                        <a:rPr lang="en-US" sz="1573">
                          <a:solidFill>
                            <a:srgbClr val="000000"/>
                          </a:solidFill>
                          <a:latin typeface="Arial Bold"/>
                        </a:rPr>
                        <a:t>15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BREAK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10"/>
                  </a:ext>
                </a:extLst>
              </a:tr>
              <a:tr h="651364">
                <a:tc>
                  <a:txBody>
                    <a:bodyPr/>
                    <a:lstStyle/>
                    <a:p>
                      <a:pPr algn="ctr">
                        <a:lnSpc>
                          <a:spcPts val="2172"/>
                        </a:lnSpc>
                        <a:defRPr/>
                      </a:pPr>
                      <a:r>
                        <a:rPr lang="en-US" sz="1573">
                          <a:solidFill>
                            <a:srgbClr val="000000"/>
                          </a:solidFill>
                          <a:latin typeface="Arial Bold"/>
                        </a:rPr>
                        <a:t>30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Cont. Session 13: Module 7 </a:t>
                      </a:r>
                    </a:p>
                    <a:p>
                      <a:pPr marL="0" marR="0" lvl="0" indent="0" algn="l" defTabSz="914400" rtl="0" eaLnBrk="1" fontAlgn="auto" latinLnBrk="0" hangingPunct="1">
                        <a:lnSpc>
                          <a:spcPts val="2172"/>
                        </a:lnSpc>
                        <a:spcBef>
                          <a:spcPts val="0"/>
                        </a:spcBef>
                        <a:spcAft>
                          <a:spcPts val="0"/>
                        </a:spcAft>
                        <a:buClrTx/>
                        <a:buSzTx/>
                        <a:buFontTx/>
                        <a:buNone/>
                        <a:tabLst/>
                        <a:defRPr/>
                      </a:pPr>
                      <a:r>
                        <a:rPr lang="en-US" sz="1570">
                          <a:solidFill>
                            <a:srgbClr val="000000"/>
                          </a:solidFill>
                          <a:latin typeface="Arial"/>
                        </a:rPr>
                        <a:t>Exercise on Operationalizing the Practical Measures</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11"/>
                  </a:ext>
                </a:extLst>
              </a:tr>
              <a:tr h="419334">
                <a:tc>
                  <a:txBody>
                    <a:bodyPr/>
                    <a:lstStyle/>
                    <a:p>
                      <a:pPr algn="ctr">
                        <a:lnSpc>
                          <a:spcPts val="2172"/>
                        </a:lnSpc>
                        <a:defRPr/>
                      </a:pPr>
                      <a:r>
                        <a:rPr lang="en-US" sz="1573">
                          <a:solidFill>
                            <a:srgbClr val="000000"/>
                          </a:solidFill>
                          <a:latin typeface="Arial Bold"/>
                        </a:rPr>
                        <a:t>35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Check-Out Session and Closing of Training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12"/>
                  </a:ext>
                </a:extLst>
              </a:tr>
            </a:tbl>
          </a:graphicData>
        </a:graphic>
      </p:graphicFrame>
      <p:sp>
        <p:nvSpPr>
          <p:cNvPr id="3" name="TextBox 3"/>
          <p:cNvSpPr txBox="1"/>
          <p:nvPr/>
        </p:nvSpPr>
        <p:spPr>
          <a:xfrm>
            <a:off x="4800120" y="320163"/>
            <a:ext cx="9793889" cy="697948"/>
          </a:xfrm>
          <a:prstGeom prst="rect">
            <a:avLst/>
          </a:prstGeom>
        </p:spPr>
        <p:txBody>
          <a:bodyPr lIns="0" tIns="0" rIns="0" bIns="0" rtlCol="0" anchor="t">
            <a:spAutoFit/>
          </a:bodyPr>
          <a:lstStyle/>
          <a:p>
            <a:pPr algn="ctr">
              <a:lnSpc>
                <a:spcPts val="5760"/>
              </a:lnSpc>
            </a:pPr>
            <a:r>
              <a:rPr lang="en-US" sz="4800">
                <a:solidFill>
                  <a:srgbClr val="1E1E1E"/>
                </a:solidFill>
                <a:latin typeface="Arial"/>
              </a:rPr>
              <a:t>Agenda: Day 2 armed actor training</a:t>
            </a:r>
          </a:p>
        </p:txBody>
      </p:sp>
      <p:sp>
        <p:nvSpPr>
          <p:cNvPr id="4" name="TextBox 3">
            <a:extLst>
              <a:ext uri="{FF2B5EF4-FFF2-40B4-BE49-F238E27FC236}">
                <a16:creationId xmlns:a16="http://schemas.microsoft.com/office/drawing/2014/main" id="{142A208F-556D-0F8C-1005-D98EB40FDAD0}"/>
              </a:ext>
            </a:extLst>
          </p:cNvPr>
          <p:cNvSpPr txBox="1"/>
          <p:nvPr/>
        </p:nvSpPr>
        <p:spPr>
          <a:xfrm>
            <a:off x="1052945" y="96600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08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247055" y="190500"/>
            <a:ext cx="9793889" cy="710451"/>
          </a:xfrm>
          <a:prstGeom prst="rect">
            <a:avLst/>
          </a:prstGeom>
        </p:spPr>
        <p:txBody>
          <a:bodyPr lIns="0" tIns="0" rIns="0" bIns="0" rtlCol="0" anchor="t">
            <a:spAutoFit/>
          </a:bodyPr>
          <a:lstStyle/>
          <a:p>
            <a:pPr algn="ctr">
              <a:lnSpc>
                <a:spcPts val="5880"/>
              </a:lnSpc>
            </a:pPr>
            <a:r>
              <a:rPr lang="en-US" sz="4900">
                <a:solidFill>
                  <a:srgbClr val="1E1E1E"/>
                </a:solidFill>
                <a:latin typeface="Arial"/>
              </a:rPr>
              <a:t>Agenda 1-day training</a:t>
            </a:r>
          </a:p>
        </p:txBody>
      </p:sp>
      <p:graphicFrame>
        <p:nvGraphicFramePr>
          <p:cNvPr id="3" name="Table 3"/>
          <p:cNvGraphicFramePr>
            <a:graphicFrameLocks noGrp="1"/>
          </p:cNvGraphicFramePr>
          <p:nvPr>
            <p:extLst>
              <p:ext uri="{D42A27DB-BD31-4B8C-83A1-F6EECF244321}">
                <p14:modId xmlns:p14="http://schemas.microsoft.com/office/powerpoint/2010/main" val="2291025557"/>
              </p:ext>
            </p:extLst>
          </p:nvPr>
        </p:nvGraphicFramePr>
        <p:xfrm>
          <a:off x="2277542" y="1282398"/>
          <a:ext cx="13732915" cy="8771534"/>
        </p:xfrm>
        <a:graphic>
          <a:graphicData uri="http://schemas.openxmlformats.org/drawingml/2006/table">
            <a:tbl>
              <a:tblPr/>
              <a:tblGrid>
                <a:gridCol w="2385179">
                  <a:extLst>
                    <a:ext uri="{9D8B030D-6E8A-4147-A177-3AD203B41FA5}">
                      <a16:colId xmlns:a16="http://schemas.microsoft.com/office/drawing/2014/main" val="20000"/>
                    </a:ext>
                  </a:extLst>
                </a:gridCol>
                <a:gridCol w="11347736">
                  <a:extLst>
                    <a:ext uri="{9D8B030D-6E8A-4147-A177-3AD203B41FA5}">
                      <a16:colId xmlns:a16="http://schemas.microsoft.com/office/drawing/2014/main" val="20001"/>
                    </a:ext>
                  </a:extLst>
                </a:gridCol>
              </a:tblGrid>
              <a:tr h="476483">
                <a:tc>
                  <a:txBody>
                    <a:bodyPr/>
                    <a:lstStyle/>
                    <a:p>
                      <a:pPr marL="0" lvl="0" indent="0" algn="ctr">
                        <a:lnSpc>
                          <a:spcPts val="2046"/>
                        </a:lnSpc>
                        <a:spcBef>
                          <a:spcPct val="0"/>
                        </a:spcBef>
                        <a:defRPr/>
                      </a:pPr>
                      <a:r>
                        <a:rPr lang="en-US" sz="1482" u="none" strike="noStrike">
                          <a:solidFill>
                            <a:srgbClr val="000000"/>
                          </a:solidFill>
                          <a:latin typeface="Arial Bold"/>
                        </a:rPr>
                        <a:t>Time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ctr">
                        <a:lnSpc>
                          <a:spcPts val="2046"/>
                        </a:lnSpc>
                        <a:spcBef>
                          <a:spcPct val="0"/>
                        </a:spcBef>
                        <a:defRPr/>
                      </a:pPr>
                      <a:r>
                        <a:rPr lang="en-US" sz="1482" u="none" strike="noStrike">
                          <a:solidFill>
                            <a:srgbClr val="000000"/>
                          </a:solidFill>
                          <a:latin typeface="Arial Bold"/>
                        </a:rPr>
                        <a:t>Session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extLst>
                  <a:ext uri="{0D108BD9-81ED-4DB2-BD59-A6C34878D82A}">
                    <a16:rowId xmlns:a16="http://schemas.microsoft.com/office/drawing/2014/main" val="10000"/>
                  </a:ext>
                </a:extLst>
              </a:tr>
              <a:tr h="476483">
                <a:tc>
                  <a:txBody>
                    <a:bodyPr/>
                    <a:lstStyle/>
                    <a:p>
                      <a:pPr marL="0" lvl="0" indent="0" algn="ctr">
                        <a:lnSpc>
                          <a:spcPts val="2046"/>
                        </a:lnSpc>
                        <a:spcBef>
                          <a:spcPct val="0"/>
                        </a:spcBef>
                        <a:defRPr/>
                      </a:pPr>
                      <a:r>
                        <a:rPr lang="en-US" sz="1482" u="none" strike="noStrike">
                          <a:solidFill>
                            <a:srgbClr val="000000"/>
                          </a:solidFill>
                          <a:latin typeface="Arial Bold"/>
                        </a:rPr>
                        <a:t>45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Introduction Session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1"/>
                  </a:ext>
                </a:extLst>
              </a:tr>
              <a:tr h="733783">
                <a:tc>
                  <a:txBody>
                    <a:bodyPr/>
                    <a:lstStyle/>
                    <a:p>
                      <a:pPr marL="0" lvl="0" indent="0" algn="ctr">
                        <a:lnSpc>
                          <a:spcPts val="2046"/>
                        </a:lnSpc>
                        <a:spcBef>
                          <a:spcPct val="0"/>
                        </a:spcBef>
                        <a:defRPr/>
                      </a:pPr>
                      <a:r>
                        <a:rPr lang="en-US" sz="1482" u="none" strike="noStrike">
                          <a:solidFill>
                            <a:srgbClr val="000000"/>
                          </a:solidFill>
                          <a:latin typeface="Arial Bold"/>
                        </a:rPr>
                        <a:t>60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Session 1: Module 1 </a:t>
                      </a:r>
                      <a:endParaRPr lang="en-US" sz="1100"/>
                    </a:p>
                    <a:p>
                      <a:pPr marL="0" lvl="0" indent="0" algn="l">
                        <a:lnSpc>
                          <a:spcPts val="2046"/>
                        </a:lnSpc>
                        <a:spcBef>
                          <a:spcPct val="0"/>
                        </a:spcBef>
                      </a:pPr>
                      <a:r>
                        <a:rPr lang="en-US" sz="1482" u="none" strike="noStrike">
                          <a:solidFill>
                            <a:srgbClr val="000000"/>
                          </a:solidFill>
                          <a:latin typeface="Arial"/>
                        </a:rPr>
                        <a:t>Conflict-Induced Food Insecurity </a:t>
                      </a:r>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6483">
                <a:tc>
                  <a:txBody>
                    <a:bodyPr/>
                    <a:lstStyle/>
                    <a:p>
                      <a:pPr marL="0" lvl="0" indent="0" algn="ctr">
                        <a:lnSpc>
                          <a:spcPts val="2046"/>
                        </a:lnSpc>
                        <a:spcBef>
                          <a:spcPct val="0"/>
                        </a:spcBef>
                        <a:defRPr/>
                      </a:pPr>
                      <a:r>
                        <a:rPr lang="en-US" sz="1482" u="none" strike="noStrike">
                          <a:solidFill>
                            <a:srgbClr val="000000"/>
                          </a:solidFill>
                          <a:latin typeface="Arial Bold"/>
                        </a:rPr>
                        <a:t>15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BREAK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3"/>
                  </a:ext>
                </a:extLst>
              </a:tr>
              <a:tr h="733783">
                <a:tc>
                  <a:txBody>
                    <a:bodyPr/>
                    <a:lstStyle/>
                    <a:p>
                      <a:pPr marL="0" lvl="0" indent="0" algn="ctr">
                        <a:lnSpc>
                          <a:spcPts val="2046"/>
                        </a:lnSpc>
                        <a:spcBef>
                          <a:spcPct val="0"/>
                        </a:spcBef>
                        <a:defRPr/>
                      </a:pPr>
                      <a:r>
                        <a:rPr lang="en-US" sz="1482" u="none" strike="noStrike">
                          <a:solidFill>
                            <a:srgbClr val="000000"/>
                          </a:solidFill>
                          <a:latin typeface="Arial Bold"/>
                        </a:rPr>
                        <a:t>40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Session 2: Module 2 </a:t>
                      </a:r>
                      <a:endParaRPr lang="en-US" sz="1100"/>
                    </a:p>
                    <a:p>
                      <a:pPr marL="0" lvl="0" indent="0" algn="l">
                        <a:lnSpc>
                          <a:spcPts val="2046"/>
                        </a:lnSpc>
                        <a:spcBef>
                          <a:spcPct val="0"/>
                        </a:spcBef>
                      </a:pPr>
                      <a:r>
                        <a:rPr lang="en-US" sz="1482" u="none" strike="noStrike">
                          <a:solidFill>
                            <a:srgbClr val="000000"/>
                          </a:solidFill>
                          <a:latin typeface="Arial"/>
                        </a:rPr>
                        <a:t>Introduction to the Practical Measures </a:t>
                      </a:r>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33783">
                <a:tc>
                  <a:txBody>
                    <a:bodyPr/>
                    <a:lstStyle/>
                    <a:p>
                      <a:pPr marL="0" lvl="0" indent="0" algn="ctr">
                        <a:lnSpc>
                          <a:spcPts val="2046"/>
                        </a:lnSpc>
                        <a:spcBef>
                          <a:spcPct val="0"/>
                        </a:spcBef>
                        <a:defRPr/>
                      </a:pPr>
                      <a:r>
                        <a:rPr lang="en-US" sz="1482" u="none" strike="noStrike">
                          <a:solidFill>
                            <a:srgbClr val="000000"/>
                          </a:solidFill>
                          <a:latin typeface="Arial Bold"/>
                        </a:rPr>
                        <a:t>45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Session 3: Module 2 (cont.) </a:t>
                      </a:r>
                      <a:endParaRPr lang="en-US" sz="1100"/>
                    </a:p>
                    <a:p>
                      <a:pPr marL="0" lvl="0" indent="0" algn="l">
                        <a:lnSpc>
                          <a:spcPts val="2046"/>
                        </a:lnSpc>
                        <a:spcBef>
                          <a:spcPct val="0"/>
                        </a:spcBef>
                      </a:pPr>
                      <a:r>
                        <a:rPr lang="en-US" sz="1482" u="none" strike="noStrike">
                          <a:solidFill>
                            <a:srgbClr val="000000"/>
                          </a:solidFill>
                          <a:latin typeface="Arial"/>
                        </a:rPr>
                        <a:t>Legal and Normative Framework of the Practical Measures </a:t>
                      </a:r>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5"/>
                  </a:ext>
                </a:extLst>
              </a:tr>
              <a:tr h="733783">
                <a:tc>
                  <a:txBody>
                    <a:bodyPr/>
                    <a:lstStyle/>
                    <a:p>
                      <a:pPr marL="0" lvl="0" indent="0" algn="ctr">
                        <a:lnSpc>
                          <a:spcPts val="2046"/>
                        </a:lnSpc>
                        <a:spcBef>
                          <a:spcPct val="0"/>
                        </a:spcBef>
                        <a:defRPr/>
                      </a:pPr>
                      <a:r>
                        <a:rPr lang="en-US" sz="1482" u="none" strike="noStrike">
                          <a:solidFill>
                            <a:srgbClr val="000000"/>
                          </a:solidFill>
                          <a:latin typeface="Arial Bold"/>
                        </a:rPr>
                        <a:t>20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Session 4: Module 2 (cont.) </a:t>
                      </a:r>
                      <a:endParaRPr lang="en-US" sz="1100"/>
                    </a:p>
                    <a:p>
                      <a:pPr marL="0" lvl="0" indent="0" algn="l">
                        <a:lnSpc>
                          <a:spcPts val="2046"/>
                        </a:lnSpc>
                        <a:spcBef>
                          <a:spcPct val="0"/>
                        </a:spcBef>
                      </a:pPr>
                      <a:r>
                        <a:rPr lang="en-US" sz="1482" u="none" strike="noStrike">
                          <a:solidFill>
                            <a:srgbClr val="000000"/>
                          </a:solidFill>
                          <a:latin typeface="Arial"/>
                        </a:rPr>
                        <a:t>Content and Purpose of the Practical Measures </a:t>
                      </a:r>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76483">
                <a:tc>
                  <a:txBody>
                    <a:bodyPr/>
                    <a:lstStyle/>
                    <a:p>
                      <a:pPr marL="0" lvl="0" indent="0" algn="ctr">
                        <a:lnSpc>
                          <a:spcPts val="2046"/>
                        </a:lnSpc>
                        <a:spcBef>
                          <a:spcPct val="0"/>
                        </a:spcBef>
                        <a:defRPr/>
                      </a:pPr>
                      <a:r>
                        <a:rPr lang="en-US" sz="1482" u="none" strike="noStrike">
                          <a:solidFill>
                            <a:srgbClr val="000000"/>
                          </a:solidFill>
                          <a:latin typeface="Arial Bold"/>
                        </a:rPr>
                        <a:t>60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LUNCH AND ENERGIZER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7"/>
                  </a:ext>
                </a:extLst>
              </a:tr>
              <a:tr h="733783">
                <a:tc>
                  <a:txBody>
                    <a:bodyPr/>
                    <a:lstStyle/>
                    <a:p>
                      <a:pPr marL="0" lvl="0" indent="0" algn="ctr">
                        <a:lnSpc>
                          <a:spcPts val="2046"/>
                        </a:lnSpc>
                        <a:spcBef>
                          <a:spcPct val="0"/>
                        </a:spcBef>
                        <a:defRPr/>
                      </a:pPr>
                      <a:r>
                        <a:rPr lang="en-US" sz="1482" u="none" strike="noStrike">
                          <a:solidFill>
                            <a:srgbClr val="000000"/>
                          </a:solidFill>
                          <a:latin typeface="Arial Bold"/>
                        </a:rPr>
                        <a:t>35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Session 5: Module 3 </a:t>
                      </a:r>
                      <a:endParaRPr lang="en-US" sz="1100"/>
                    </a:p>
                    <a:p>
                      <a:pPr marL="0" lvl="0" indent="0" algn="l">
                        <a:lnSpc>
                          <a:spcPts val="2046"/>
                        </a:lnSpc>
                        <a:spcBef>
                          <a:spcPct val="0"/>
                        </a:spcBef>
                      </a:pPr>
                      <a:r>
                        <a:rPr lang="en-US" sz="1482" u="none" strike="noStrike">
                          <a:solidFill>
                            <a:srgbClr val="000000"/>
                          </a:solidFill>
                          <a:latin typeface="Arial"/>
                        </a:rPr>
                        <a:t>Civilian-Harm Mitigation Policies </a:t>
                      </a:r>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733783">
                <a:tc>
                  <a:txBody>
                    <a:bodyPr/>
                    <a:lstStyle/>
                    <a:p>
                      <a:pPr marL="0" lvl="0" indent="0" algn="ctr">
                        <a:lnSpc>
                          <a:spcPts val="2046"/>
                        </a:lnSpc>
                        <a:spcBef>
                          <a:spcPct val="0"/>
                        </a:spcBef>
                        <a:defRPr/>
                      </a:pPr>
                      <a:r>
                        <a:rPr lang="en-US" sz="1482" u="none" strike="noStrike">
                          <a:solidFill>
                            <a:srgbClr val="000000"/>
                          </a:solidFill>
                          <a:latin typeface="Arial Bold"/>
                        </a:rPr>
                        <a:t>30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Session 6: Module 3 (cont.) </a:t>
                      </a:r>
                      <a:endParaRPr lang="en-US" sz="1100"/>
                    </a:p>
                    <a:p>
                      <a:pPr marL="0" lvl="0" indent="0" algn="l">
                        <a:lnSpc>
                          <a:spcPts val="2046"/>
                        </a:lnSpc>
                        <a:spcBef>
                          <a:spcPct val="0"/>
                        </a:spcBef>
                      </a:pPr>
                      <a:r>
                        <a:rPr lang="en-US" sz="1482" u="none" strike="noStrike">
                          <a:solidFill>
                            <a:srgbClr val="000000"/>
                          </a:solidFill>
                          <a:latin typeface="Arial"/>
                        </a:rPr>
                        <a:t>Humanitarian Assistance Policy </a:t>
                      </a:r>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9"/>
                  </a:ext>
                </a:extLst>
              </a:tr>
              <a:tr h="776155">
                <a:tc>
                  <a:txBody>
                    <a:bodyPr/>
                    <a:lstStyle/>
                    <a:p>
                      <a:pPr marL="0" lvl="0" indent="0" algn="ctr">
                        <a:lnSpc>
                          <a:spcPts val="2046"/>
                        </a:lnSpc>
                        <a:spcBef>
                          <a:spcPct val="0"/>
                        </a:spcBef>
                        <a:defRPr/>
                      </a:pPr>
                      <a:r>
                        <a:rPr lang="en-US" sz="1482" u="none" strike="noStrike">
                          <a:solidFill>
                            <a:srgbClr val="000000"/>
                          </a:solidFill>
                          <a:latin typeface="Arial Bold"/>
                        </a:rPr>
                        <a:t>30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Session 7: Module 3 (cont.) </a:t>
                      </a:r>
                      <a:endParaRPr lang="en-US" sz="1100"/>
                    </a:p>
                    <a:p>
                      <a:pPr marL="0" lvl="0" indent="0" algn="l">
                        <a:lnSpc>
                          <a:spcPts val="2046"/>
                        </a:lnSpc>
                        <a:spcBef>
                          <a:spcPct val="0"/>
                        </a:spcBef>
                      </a:pPr>
                      <a:r>
                        <a:rPr lang="en-US" sz="1482" u="none" strike="noStrike">
                          <a:solidFill>
                            <a:srgbClr val="000000"/>
                          </a:solidFill>
                          <a:latin typeface="Arial"/>
                        </a:rPr>
                        <a:t>Personnel: Resourcing, and Training &amp; Monitoring, Learning, &amp; Applying Lessons Learned </a:t>
                      </a:r>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76483">
                <a:tc>
                  <a:txBody>
                    <a:bodyPr/>
                    <a:lstStyle/>
                    <a:p>
                      <a:pPr marL="0" lvl="0" indent="0" algn="ctr">
                        <a:lnSpc>
                          <a:spcPts val="2046"/>
                        </a:lnSpc>
                        <a:spcBef>
                          <a:spcPct val="0"/>
                        </a:spcBef>
                        <a:defRPr/>
                      </a:pPr>
                      <a:r>
                        <a:rPr lang="en-US" sz="1482" u="none" strike="noStrike">
                          <a:solidFill>
                            <a:srgbClr val="000000"/>
                          </a:solidFill>
                          <a:latin typeface="Arial Bold"/>
                        </a:rPr>
                        <a:t>15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BREAK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11"/>
                  </a:ext>
                </a:extLst>
              </a:tr>
              <a:tr h="733783">
                <a:tc>
                  <a:txBody>
                    <a:bodyPr/>
                    <a:lstStyle/>
                    <a:p>
                      <a:pPr marL="0" lvl="0" indent="0" algn="ctr">
                        <a:lnSpc>
                          <a:spcPts val="2046"/>
                        </a:lnSpc>
                        <a:spcBef>
                          <a:spcPct val="0"/>
                        </a:spcBef>
                        <a:defRPr/>
                      </a:pPr>
                      <a:r>
                        <a:rPr lang="en-US" sz="1482" u="none" strike="noStrike">
                          <a:solidFill>
                            <a:srgbClr val="000000"/>
                          </a:solidFill>
                          <a:latin typeface="Arial Bold"/>
                        </a:rPr>
                        <a:t>90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Session 8: Module 7 </a:t>
                      </a:r>
                      <a:endParaRPr lang="en-US" sz="1100"/>
                    </a:p>
                    <a:p>
                      <a:pPr marL="0" lvl="0" indent="0" algn="l">
                        <a:lnSpc>
                          <a:spcPts val="2046"/>
                        </a:lnSpc>
                        <a:spcBef>
                          <a:spcPct val="0"/>
                        </a:spcBef>
                      </a:pPr>
                      <a:r>
                        <a:rPr lang="en-US" sz="1482" u="none" strike="noStrike">
                          <a:solidFill>
                            <a:srgbClr val="000000"/>
                          </a:solidFill>
                          <a:latin typeface="Arial"/>
                        </a:rPr>
                        <a:t>Recap, Reflections and Exercise on Operationalizing the Practical Measures </a:t>
                      </a:r>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76483">
                <a:tc>
                  <a:txBody>
                    <a:bodyPr/>
                    <a:lstStyle/>
                    <a:p>
                      <a:pPr marL="0" lvl="0" indent="0" algn="ctr">
                        <a:lnSpc>
                          <a:spcPts val="2046"/>
                        </a:lnSpc>
                        <a:spcBef>
                          <a:spcPct val="0"/>
                        </a:spcBef>
                        <a:defRPr/>
                      </a:pPr>
                      <a:r>
                        <a:rPr lang="en-US" sz="1482" u="none" strike="noStrike">
                          <a:solidFill>
                            <a:srgbClr val="000000"/>
                          </a:solidFill>
                          <a:latin typeface="Arial Bold"/>
                        </a:rPr>
                        <a:t>35 minutes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marL="0" lvl="0" indent="0" algn="l">
                        <a:lnSpc>
                          <a:spcPts val="2046"/>
                        </a:lnSpc>
                        <a:spcBef>
                          <a:spcPct val="0"/>
                        </a:spcBef>
                        <a:defRPr/>
                      </a:pPr>
                      <a:r>
                        <a:rPr lang="en-US" sz="1482" u="none" strike="noStrike">
                          <a:solidFill>
                            <a:srgbClr val="000000"/>
                          </a:solidFill>
                          <a:latin typeface="Arial Bold"/>
                        </a:rPr>
                        <a:t>Check-Out Session and Closing of Training </a:t>
                      </a:r>
                      <a:endParaRPr lang="en-US" sz="1100"/>
                    </a:p>
                  </a:txBody>
                  <a:tcPr marL="96480" marR="96480" marT="96480" marB="96480" anchor="ctr">
                    <a:lnL w="4280" cap="flat" cmpd="sng" algn="ctr">
                      <a:solidFill>
                        <a:srgbClr val="000000"/>
                      </a:solidFill>
                      <a:prstDash val="solid"/>
                      <a:round/>
                      <a:headEnd type="none" w="med" len="med"/>
                      <a:tailEnd type="none" w="med" len="med"/>
                    </a:lnL>
                    <a:lnR w="4280" cap="flat" cmpd="sng" algn="ctr">
                      <a:solidFill>
                        <a:srgbClr val="000000"/>
                      </a:solidFill>
                      <a:prstDash val="solid"/>
                      <a:round/>
                      <a:headEnd type="none" w="med" len="med"/>
                      <a:tailEnd type="none" w="med" len="med"/>
                    </a:lnR>
                    <a:lnT w="4280" cap="flat" cmpd="sng" algn="ctr">
                      <a:solidFill>
                        <a:srgbClr val="000000"/>
                      </a:solidFill>
                      <a:prstDash val="solid"/>
                      <a:round/>
                      <a:headEnd type="none" w="med" len="med"/>
                      <a:tailEnd type="none" w="med" len="med"/>
                    </a:lnT>
                    <a:lnB w="4280"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13"/>
                  </a:ext>
                </a:extLst>
              </a:tr>
            </a:tbl>
          </a:graphicData>
        </a:graphic>
      </p:graphicFrame>
      <p:sp>
        <p:nvSpPr>
          <p:cNvPr id="4" name="TextBox 3">
            <a:extLst>
              <a:ext uri="{FF2B5EF4-FFF2-40B4-BE49-F238E27FC236}">
                <a16:creationId xmlns:a16="http://schemas.microsoft.com/office/drawing/2014/main" id="{F246279E-3B73-D201-9873-F21C551986DA}"/>
              </a:ext>
            </a:extLst>
          </p:cNvPr>
          <p:cNvSpPr txBox="1"/>
          <p:nvPr/>
        </p:nvSpPr>
        <p:spPr>
          <a:xfrm>
            <a:off x="914400" y="96947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69dfa09-064e-483a-aaa6-fdf2a00b3e09" xsi:nil="true"/>
    <lcf76f155ced4ddcb4097134ff3c332f xmlns="069dfa09-064e-483a-aaa6-fdf2a00b3e09">
      <Terms xmlns="http://schemas.microsoft.com/office/infopath/2007/PartnerControls"/>
    </lcf76f155ced4ddcb4097134ff3c332f>
    <TaxCatchAll xmlns="852b2489-6a6e-40a3-bf8d-ac4a2823de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28A16B3921654E968B6AF08CABF914" ma:contentTypeVersion="19" ma:contentTypeDescription="Create a new document." ma:contentTypeScope="" ma:versionID="cb06445d6859d49b80cd858da3cc72b8">
  <xsd:schema xmlns:xsd="http://www.w3.org/2001/XMLSchema" xmlns:xs="http://www.w3.org/2001/XMLSchema" xmlns:p="http://schemas.microsoft.com/office/2006/metadata/properties" xmlns:ns2="069dfa09-064e-483a-aaa6-fdf2a00b3e09" xmlns:ns3="852b2489-6a6e-40a3-bf8d-ac4a2823deb3" targetNamespace="http://schemas.microsoft.com/office/2006/metadata/properties" ma:root="true" ma:fieldsID="564069da474655f10a188b5863123ef0" ns2:_="" ns3:_="">
    <xsd:import namespace="069dfa09-064e-483a-aaa6-fdf2a00b3e09"/>
    <xsd:import namespace="852b2489-6a6e-40a3-bf8d-ac4a2823de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dfa09-064e-483a-aaa6-fdf2a00b3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7cb6a4-6fd1-4100-ac55-1b08b10303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b2489-6a6e-40a3-bf8d-ac4a2823de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f150ec-d8f5-4004-9bb0-7bc34e113c19}" ma:internalName="TaxCatchAll" ma:showField="CatchAllData" ma:web="852b2489-6a6e-40a3-bf8d-ac4a2823d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61702-2554-4B41-A1B9-3FCC402C89A0}">
  <ds:schemaRefs>
    <ds:schemaRef ds:uri="http://schemas.microsoft.com/sharepoint/v3/contenttype/forms"/>
  </ds:schemaRefs>
</ds:datastoreItem>
</file>

<file path=customXml/itemProps2.xml><?xml version="1.0" encoding="utf-8"?>
<ds:datastoreItem xmlns:ds="http://schemas.openxmlformats.org/officeDocument/2006/customXml" ds:itemID="{6F394612-626F-472D-8F5B-B0C0C36F0288}">
  <ds:schemaRefs>
    <ds:schemaRef ds:uri="069dfa09-064e-483a-aaa6-fdf2a00b3e09"/>
    <ds:schemaRef ds:uri="852b2489-6a6e-40a3-bf8d-ac4a2823de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2D8394-0436-447B-ACD8-6445061C3C3E}"/>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26</Slides>
  <Notes>26</Notes>
  <HiddenSlides>0</HiddenSlide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Fight for Humanity</dc:creator>
  <cp:revision>2</cp:revision>
  <dcterms:created xsi:type="dcterms:W3CDTF">2006-08-16T00:00:00Z</dcterms:created>
  <dcterms:modified xsi:type="dcterms:W3CDTF">2024-06-04T07:13:11Z</dcterms:modified>
  <dc:identifier>DAGGhOLC5bQ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0x0101005B28A16B3921654E968B6AF08CABF914</vt:lpwstr>
  </property>
  <property fmtid="{D5CDD505-2E9C-101B-9397-08002B2CF9AE}" pid="3" name="MediaServiceImageTags">
    <vt:lpwstr/>
  </property>
</Properties>
</file>