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Lst>
  <p:sldSz cx="18288000" cy="10287000"/>
  <p:notesSz cx="6858000" cy="9144000"/>
  <p:embeddedFontLst>
    <p:embeddedFont>
      <p:font typeface="Arial Bold" panose="020B0802020202020204" pitchFamily="34" charset="77"/>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2F473-A9C3-D9A5-ADD3-2847986C007F}" v="18" dt="2024-06-03T08:32:55.608"/>
    <p1510:client id="{13C6EB5B-C2F8-F6DF-A6F0-54C6200450B2}" v="3" dt="2024-06-03T06:36:12.593"/>
    <p1510:client id="{20D06BEC-5189-29A0-7731-43DDBAEE90A3}" v="8" dt="2024-06-03T06:23:08.839"/>
    <p1510:client id="{2BA026C3-BA0A-5846-BF49-A2D16EDE080E}" v="193" dt="2024-06-03T13:00:29.566"/>
    <p1510:client id="{7E9C640C-146A-71BD-6F68-DFAC9AB2CDCB}" v="37" dt="2024-06-03T09:12:01.963"/>
    <p1510:client id="{C769DC1E-4908-2246-A73F-91F33F28F95B}" v="4" dt="2024-06-02T22:35:21.413"/>
    <p1510:client id="{DCADC08B-9D8F-7D8F-DCF5-30D4F4E4E005}" v="3" dt="2024-06-03T11:04:14.274"/>
    <p1510:client id="{E6DFBB58-9BFB-6058-B9BB-2AE6C8947AA1}" v="6" dt="2024-06-03T06:29:54.070"/>
    <p1510:client id="{EA8D15B5-C608-F921-8D2D-7245C88E2C6C}" v="5" dt="2024-06-03T10:49:25.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4"/>
    <p:restoredTop sz="60954"/>
  </p:normalViewPr>
  <p:slideViewPr>
    <p:cSldViewPr snapToGrid="0">
      <p:cViewPr varScale="1">
        <p:scale>
          <a:sx n="58" d="100"/>
          <a:sy n="58" d="100"/>
        </p:scale>
        <p:origin x="2288"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  Bongard" userId="S::pascal.bongard@fightforhumanity.org::0b682342-0107-4a83-9ab4-89341b237cf0" providerId="AD" clId="Web-{7E9C640C-146A-71BD-6F68-DFAC9AB2CDCB}"/>
    <pc:docChg chg="modSld">
      <pc:chgData name="Pascal  Bongard" userId="S::pascal.bongard@fightforhumanity.org::0b682342-0107-4a83-9ab4-89341b237cf0" providerId="AD" clId="Web-{7E9C640C-146A-71BD-6F68-DFAC9AB2CDCB}" dt="2024-06-03T09:23:14.905" v="138"/>
      <pc:docMkLst>
        <pc:docMk/>
      </pc:docMkLst>
      <pc:sldChg chg="modNotes">
        <pc:chgData name="Pascal  Bongard" userId="S::pascal.bongard@fightforhumanity.org::0b682342-0107-4a83-9ab4-89341b237cf0" providerId="AD" clId="Web-{7E9C640C-146A-71BD-6F68-DFAC9AB2CDCB}" dt="2024-06-03T09:16:44.878" v="113"/>
        <pc:sldMkLst>
          <pc:docMk/>
          <pc:sldMk cId="0" sldId="256"/>
        </pc:sldMkLst>
      </pc:sldChg>
      <pc:sldChg chg="modSp">
        <pc:chgData name="Pascal  Bongard" userId="S::pascal.bongard@fightforhumanity.org::0b682342-0107-4a83-9ab4-89341b237cf0" providerId="AD" clId="Web-{7E9C640C-146A-71BD-6F68-DFAC9AB2CDCB}" dt="2024-06-03T09:12:01.963" v="19" actId="14100"/>
        <pc:sldMkLst>
          <pc:docMk/>
          <pc:sldMk cId="0" sldId="258"/>
        </pc:sldMkLst>
        <pc:spChg chg="mod">
          <ac:chgData name="Pascal  Bongard" userId="S::pascal.bongard@fightforhumanity.org::0b682342-0107-4a83-9ab4-89341b237cf0" providerId="AD" clId="Web-{7E9C640C-146A-71BD-6F68-DFAC9AB2CDCB}" dt="2024-06-03T09:12:01.963" v="19" actId="14100"/>
          <ac:spMkLst>
            <pc:docMk/>
            <pc:sldMk cId="0" sldId="258"/>
            <ac:spMk id="6" creationId="{00000000-0000-0000-0000-000000000000}"/>
          </ac:spMkLst>
        </pc:spChg>
      </pc:sldChg>
      <pc:sldChg chg="modSp">
        <pc:chgData name="Pascal  Bongard" userId="S::pascal.bongard@fightforhumanity.org::0b682342-0107-4a83-9ab4-89341b237cf0" providerId="AD" clId="Web-{7E9C640C-146A-71BD-6F68-DFAC9AB2CDCB}" dt="2024-06-03T09:11:34.025" v="16" actId="20577"/>
        <pc:sldMkLst>
          <pc:docMk/>
          <pc:sldMk cId="0" sldId="261"/>
        </pc:sldMkLst>
        <pc:spChg chg="mod">
          <ac:chgData name="Pascal  Bongard" userId="S::pascal.bongard@fightforhumanity.org::0b682342-0107-4a83-9ab4-89341b237cf0" providerId="AD" clId="Web-{7E9C640C-146A-71BD-6F68-DFAC9AB2CDCB}" dt="2024-06-03T09:11:34.025" v="16" actId="20577"/>
          <ac:spMkLst>
            <pc:docMk/>
            <pc:sldMk cId="0" sldId="261"/>
            <ac:spMk id="5" creationId="{00000000-0000-0000-0000-000000000000}"/>
          </ac:spMkLst>
        </pc:spChg>
      </pc:sldChg>
      <pc:sldChg chg="modSp">
        <pc:chgData name="Pascal  Bongard" userId="S::pascal.bongard@fightforhumanity.org::0b682342-0107-4a83-9ab4-89341b237cf0" providerId="AD" clId="Web-{7E9C640C-146A-71BD-6F68-DFAC9AB2CDCB}" dt="2024-06-03T09:09:36.240" v="1" actId="1076"/>
        <pc:sldMkLst>
          <pc:docMk/>
          <pc:sldMk cId="0" sldId="262"/>
        </pc:sldMkLst>
        <pc:spChg chg="mod">
          <ac:chgData name="Pascal  Bongard" userId="S::pascal.bongard@fightforhumanity.org::0b682342-0107-4a83-9ab4-89341b237cf0" providerId="AD" clId="Web-{7E9C640C-146A-71BD-6F68-DFAC9AB2CDCB}" dt="2024-06-03T09:09:36.240" v="1" actId="1076"/>
          <ac:spMkLst>
            <pc:docMk/>
            <pc:sldMk cId="0" sldId="262"/>
            <ac:spMk id="2" creationId="{00000000-0000-0000-0000-000000000000}"/>
          </ac:spMkLst>
        </pc:spChg>
      </pc:sldChg>
      <pc:sldChg chg="modSp">
        <pc:chgData name="Pascal  Bongard" userId="S::pascal.bongard@fightforhumanity.org::0b682342-0107-4a83-9ab4-89341b237cf0" providerId="AD" clId="Web-{7E9C640C-146A-71BD-6F68-DFAC9AB2CDCB}" dt="2024-06-03T09:11:19.352" v="14" actId="20577"/>
        <pc:sldMkLst>
          <pc:docMk/>
          <pc:sldMk cId="0" sldId="264"/>
        </pc:sldMkLst>
        <pc:spChg chg="mod">
          <ac:chgData name="Pascal  Bongard" userId="S::pascal.bongard@fightforhumanity.org::0b682342-0107-4a83-9ab4-89341b237cf0" providerId="AD" clId="Web-{7E9C640C-146A-71BD-6F68-DFAC9AB2CDCB}" dt="2024-06-03T09:11:19.352" v="14" actId="20577"/>
          <ac:spMkLst>
            <pc:docMk/>
            <pc:sldMk cId="0" sldId="264"/>
            <ac:spMk id="7" creationId="{00000000-0000-0000-0000-000000000000}"/>
          </ac:spMkLst>
        </pc:spChg>
      </pc:sldChg>
      <pc:sldChg chg="modNotes">
        <pc:chgData name="Pascal  Bongard" userId="S::pascal.bongard@fightforhumanity.org::0b682342-0107-4a83-9ab4-89341b237cf0" providerId="AD" clId="Web-{7E9C640C-146A-71BD-6F68-DFAC9AB2CDCB}" dt="2024-06-03T09:21:46.308" v="130"/>
        <pc:sldMkLst>
          <pc:docMk/>
          <pc:sldMk cId="0" sldId="265"/>
        </pc:sldMkLst>
      </pc:sldChg>
      <pc:sldChg chg="modNotes">
        <pc:chgData name="Pascal  Bongard" userId="S::pascal.bongard@fightforhumanity.org::0b682342-0107-4a83-9ab4-89341b237cf0" providerId="AD" clId="Web-{7E9C640C-146A-71BD-6F68-DFAC9AB2CDCB}" dt="2024-06-03T09:18:21.224" v="118"/>
        <pc:sldMkLst>
          <pc:docMk/>
          <pc:sldMk cId="0" sldId="266"/>
        </pc:sldMkLst>
      </pc:sldChg>
      <pc:sldChg chg="modNotes">
        <pc:chgData name="Pascal  Bongard" userId="S::pascal.bongard@fightforhumanity.org::0b682342-0107-4a83-9ab4-89341b237cf0" providerId="AD" clId="Web-{7E9C640C-146A-71BD-6F68-DFAC9AB2CDCB}" dt="2024-06-03T09:19:16.617" v="121"/>
        <pc:sldMkLst>
          <pc:docMk/>
          <pc:sldMk cId="0" sldId="269"/>
        </pc:sldMkLst>
      </pc:sldChg>
      <pc:sldChg chg="modNotes">
        <pc:chgData name="Pascal  Bongard" userId="S::pascal.bongard@fightforhumanity.org::0b682342-0107-4a83-9ab4-89341b237cf0" providerId="AD" clId="Web-{7E9C640C-146A-71BD-6F68-DFAC9AB2CDCB}" dt="2024-06-03T09:20:43.494" v="128"/>
        <pc:sldMkLst>
          <pc:docMk/>
          <pc:sldMk cId="0" sldId="270"/>
        </pc:sldMkLst>
      </pc:sldChg>
      <pc:sldChg chg="modNotes">
        <pc:chgData name="Pascal  Bongard" userId="S::pascal.bongard@fightforhumanity.org::0b682342-0107-4a83-9ab4-89341b237cf0" providerId="AD" clId="Web-{7E9C640C-146A-71BD-6F68-DFAC9AB2CDCB}" dt="2024-06-03T09:23:14.905" v="138"/>
        <pc:sldMkLst>
          <pc:docMk/>
          <pc:sldMk cId="0" sldId="271"/>
        </pc:sldMkLst>
      </pc:sldChg>
    </pc:docChg>
  </pc:docChgLst>
  <pc:docChgLst>
    <pc:chgData name="Pascal  Bongard" userId="S::pascal.bongard@fightforhumanity.org::0b682342-0107-4a83-9ab4-89341b237cf0" providerId="AD" clId="Web-{A67DC757-E9F2-D224-9A75-7AFCF772081A}"/>
    <pc:docChg chg="modSld">
      <pc:chgData name="Pascal  Bongard" userId="S::pascal.bongard@fightforhumanity.org::0b682342-0107-4a83-9ab4-89341b237cf0" providerId="AD" clId="Web-{A67DC757-E9F2-D224-9A75-7AFCF772081A}" dt="2024-06-02T09:12:40.351" v="51" actId="1076"/>
      <pc:docMkLst>
        <pc:docMk/>
      </pc:docMkLst>
      <pc:sldChg chg="modSp">
        <pc:chgData name="Pascal  Bongard" userId="S::pascal.bongard@fightforhumanity.org::0b682342-0107-4a83-9ab4-89341b237cf0" providerId="AD" clId="Web-{A67DC757-E9F2-D224-9A75-7AFCF772081A}" dt="2024-06-02T09:10:08.345" v="15" actId="1076"/>
        <pc:sldMkLst>
          <pc:docMk/>
          <pc:sldMk cId="0" sldId="262"/>
        </pc:sldMkLst>
        <pc:spChg chg="mod">
          <ac:chgData name="Pascal  Bongard" userId="S::pascal.bongard@fightforhumanity.org::0b682342-0107-4a83-9ab4-89341b237cf0" providerId="AD" clId="Web-{A67DC757-E9F2-D224-9A75-7AFCF772081A}" dt="2024-06-02T09:10:08.345" v="15" actId="1076"/>
          <ac:spMkLst>
            <pc:docMk/>
            <pc:sldMk cId="0" sldId="262"/>
            <ac:spMk id="6" creationId="{00000000-0000-0000-0000-000000000000}"/>
          </ac:spMkLst>
        </pc:spChg>
        <pc:spChg chg="mod">
          <ac:chgData name="Pascal  Bongard" userId="S::pascal.bongard@fightforhumanity.org::0b682342-0107-4a83-9ab4-89341b237cf0" providerId="AD" clId="Web-{A67DC757-E9F2-D224-9A75-7AFCF772081A}" dt="2024-06-02T09:09:14.343" v="4" actId="20577"/>
          <ac:spMkLst>
            <pc:docMk/>
            <pc:sldMk cId="0" sldId="262"/>
            <ac:spMk id="7" creationId="{00000000-0000-0000-0000-000000000000}"/>
          </ac:spMkLst>
        </pc:spChg>
      </pc:sldChg>
      <pc:sldChg chg="modSp">
        <pc:chgData name="Pascal  Bongard" userId="S::pascal.bongard@fightforhumanity.org::0b682342-0107-4a83-9ab4-89341b237cf0" providerId="AD" clId="Web-{A67DC757-E9F2-D224-9A75-7AFCF772081A}" dt="2024-06-02T09:10:22.674" v="17" actId="1076"/>
        <pc:sldMkLst>
          <pc:docMk/>
          <pc:sldMk cId="0" sldId="263"/>
        </pc:sldMkLst>
        <pc:spChg chg="mod">
          <ac:chgData name="Pascal  Bongard" userId="S::pascal.bongard@fightforhumanity.org::0b682342-0107-4a83-9ab4-89341b237cf0" providerId="AD" clId="Web-{A67DC757-E9F2-D224-9A75-7AFCF772081A}" dt="2024-06-02T09:10:18.393" v="16" actId="1076"/>
          <ac:spMkLst>
            <pc:docMk/>
            <pc:sldMk cId="0" sldId="263"/>
            <ac:spMk id="6" creationId="{00000000-0000-0000-0000-000000000000}"/>
          </ac:spMkLst>
        </pc:spChg>
        <pc:spChg chg="mod">
          <ac:chgData name="Pascal  Bongard" userId="S::pascal.bongard@fightforhumanity.org::0b682342-0107-4a83-9ab4-89341b237cf0" providerId="AD" clId="Web-{A67DC757-E9F2-D224-9A75-7AFCF772081A}" dt="2024-06-02T09:10:22.674" v="17" actId="1076"/>
          <ac:spMkLst>
            <pc:docMk/>
            <pc:sldMk cId="0" sldId="263"/>
            <ac:spMk id="7" creationId="{00000000-0000-0000-0000-000000000000}"/>
          </ac:spMkLst>
        </pc:spChg>
      </pc:sldChg>
      <pc:sldChg chg="modSp">
        <pc:chgData name="Pascal  Bongard" userId="S::pascal.bongard@fightforhumanity.org::0b682342-0107-4a83-9ab4-89341b237cf0" providerId="AD" clId="Web-{A67DC757-E9F2-D224-9A75-7AFCF772081A}" dt="2024-06-02T09:12:40.351" v="51" actId="1076"/>
        <pc:sldMkLst>
          <pc:docMk/>
          <pc:sldMk cId="0" sldId="264"/>
        </pc:sldMkLst>
        <pc:spChg chg="mod">
          <ac:chgData name="Pascal  Bongard" userId="S::pascal.bongard@fightforhumanity.org::0b682342-0107-4a83-9ab4-89341b237cf0" providerId="AD" clId="Web-{A67DC757-E9F2-D224-9A75-7AFCF772081A}" dt="2024-06-02T09:12:33.788" v="50" actId="1076"/>
          <ac:spMkLst>
            <pc:docMk/>
            <pc:sldMk cId="0" sldId="264"/>
            <ac:spMk id="3" creationId="{00000000-0000-0000-0000-000000000000}"/>
          </ac:spMkLst>
        </pc:spChg>
        <pc:spChg chg="mod">
          <ac:chgData name="Pascal  Bongard" userId="S::pascal.bongard@fightforhumanity.org::0b682342-0107-4a83-9ab4-89341b237cf0" providerId="AD" clId="Web-{A67DC757-E9F2-D224-9A75-7AFCF772081A}" dt="2024-06-02T09:12:40.351" v="51" actId="1076"/>
          <ac:spMkLst>
            <pc:docMk/>
            <pc:sldMk cId="0" sldId="264"/>
            <ac:spMk id="6" creationId="{00000000-0000-0000-0000-000000000000}"/>
          </ac:spMkLst>
        </pc:spChg>
        <pc:spChg chg="mod">
          <ac:chgData name="Pascal  Bongard" userId="S::pascal.bongard@fightforhumanity.org::0b682342-0107-4a83-9ab4-89341b237cf0" providerId="AD" clId="Web-{A67DC757-E9F2-D224-9A75-7AFCF772081A}" dt="2024-06-02T09:10:52.410" v="27" actId="20577"/>
          <ac:spMkLst>
            <pc:docMk/>
            <pc:sldMk cId="0" sldId="264"/>
            <ac:spMk id="7" creationId="{00000000-0000-0000-0000-000000000000}"/>
          </ac:spMkLst>
        </pc:spChg>
      </pc:sldChg>
      <pc:sldChg chg="modSp">
        <pc:chgData name="Pascal  Bongard" userId="S::pascal.bongard@fightforhumanity.org::0b682342-0107-4a83-9ab4-89341b237cf0" providerId="AD" clId="Web-{A67DC757-E9F2-D224-9A75-7AFCF772081A}" dt="2024-06-02T09:11:31.536" v="37" actId="20577"/>
        <pc:sldMkLst>
          <pc:docMk/>
          <pc:sldMk cId="0" sldId="266"/>
        </pc:sldMkLst>
        <pc:spChg chg="mod">
          <ac:chgData name="Pascal  Bongard" userId="S::pascal.bongard@fightforhumanity.org::0b682342-0107-4a83-9ab4-89341b237cf0" providerId="AD" clId="Web-{A67DC757-E9F2-D224-9A75-7AFCF772081A}" dt="2024-06-02T09:11:31.536" v="37" actId="20577"/>
          <ac:spMkLst>
            <pc:docMk/>
            <pc:sldMk cId="0" sldId="266"/>
            <ac:spMk id="6" creationId="{00000000-0000-0000-0000-000000000000}"/>
          </ac:spMkLst>
        </pc:spChg>
      </pc:sldChg>
      <pc:sldChg chg="modSp">
        <pc:chgData name="Pascal  Bongard" userId="S::pascal.bongard@fightforhumanity.org::0b682342-0107-4a83-9ab4-89341b237cf0" providerId="AD" clId="Web-{A67DC757-E9F2-D224-9A75-7AFCF772081A}" dt="2024-06-02T09:11:35.536" v="39" actId="20577"/>
        <pc:sldMkLst>
          <pc:docMk/>
          <pc:sldMk cId="0" sldId="267"/>
        </pc:sldMkLst>
        <pc:spChg chg="mod">
          <ac:chgData name="Pascal  Bongard" userId="S::pascal.bongard@fightforhumanity.org::0b682342-0107-4a83-9ab4-89341b237cf0" providerId="AD" clId="Web-{A67DC757-E9F2-D224-9A75-7AFCF772081A}" dt="2024-06-02T09:11:35.536" v="39" actId="20577"/>
          <ac:spMkLst>
            <pc:docMk/>
            <pc:sldMk cId="0" sldId="267"/>
            <ac:spMk id="6" creationId="{00000000-0000-0000-0000-000000000000}"/>
          </ac:spMkLst>
        </pc:spChg>
      </pc:sldChg>
      <pc:sldChg chg="modSp">
        <pc:chgData name="Pascal  Bongard" userId="S::pascal.bongard@fightforhumanity.org::0b682342-0107-4a83-9ab4-89341b237cf0" providerId="AD" clId="Web-{A67DC757-E9F2-D224-9A75-7AFCF772081A}" dt="2024-06-02T09:11:46.662" v="43" actId="20577"/>
        <pc:sldMkLst>
          <pc:docMk/>
          <pc:sldMk cId="0" sldId="268"/>
        </pc:sldMkLst>
        <pc:spChg chg="mod">
          <ac:chgData name="Pascal  Bongard" userId="S::pascal.bongard@fightforhumanity.org::0b682342-0107-4a83-9ab4-89341b237cf0" providerId="AD" clId="Web-{A67DC757-E9F2-D224-9A75-7AFCF772081A}" dt="2024-06-02T09:11:46.662" v="43" actId="20577"/>
          <ac:spMkLst>
            <pc:docMk/>
            <pc:sldMk cId="0" sldId="268"/>
            <ac:spMk id="6" creationId="{00000000-0000-0000-0000-000000000000}"/>
          </ac:spMkLst>
        </pc:spChg>
      </pc:sldChg>
      <pc:sldChg chg="modSp">
        <pc:chgData name="Pascal  Bongard" userId="S::pascal.bongard@fightforhumanity.org::0b682342-0107-4a83-9ab4-89341b237cf0" providerId="AD" clId="Web-{A67DC757-E9F2-D224-9A75-7AFCF772081A}" dt="2024-06-02T09:12:04.350" v="46" actId="20577"/>
        <pc:sldMkLst>
          <pc:docMk/>
          <pc:sldMk cId="0" sldId="269"/>
        </pc:sldMkLst>
        <pc:spChg chg="mod">
          <ac:chgData name="Pascal  Bongard" userId="S::pascal.bongard@fightforhumanity.org::0b682342-0107-4a83-9ab4-89341b237cf0" providerId="AD" clId="Web-{A67DC757-E9F2-D224-9A75-7AFCF772081A}" dt="2024-06-02T09:12:04.350" v="46" actId="20577"/>
          <ac:spMkLst>
            <pc:docMk/>
            <pc:sldMk cId="0" sldId="269"/>
            <ac:spMk id="6" creationId="{00000000-0000-0000-0000-000000000000}"/>
          </ac:spMkLst>
        </pc:spChg>
      </pc:sldChg>
      <pc:sldChg chg="modSp">
        <pc:chgData name="Pascal  Bongard" userId="S::pascal.bongard@fightforhumanity.org::0b682342-0107-4a83-9ab4-89341b237cf0" providerId="AD" clId="Web-{A67DC757-E9F2-D224-9A75-7AFCF772081A}" dt="2024-06-02T09:12:18.069" v="49" actId="20577"/>
        <pc:sldMkLst>
          <pc:docMk/>
          <pc:sldMk cId="0" sldId="270"/>
        </pc:sldMkLst>
        <pc:spChg chg="mod">
          <ac:chgData name="Pascal  Bongard" userId="S::pascal.bongard@fightforhumanity.org::0b682342-0107-4a83-9ab4-89341b237cf0" providerId="AD" clId="Web-{A67DC757-E9F2-D224-9A75-7AFCF772081A}" dt="2024-06-02T09:12:18.069" v="49" actId="20577"/>
          <ac:spMkLst>
            <pc:docMk/>
            <pc:sldMk cId="0" sldId="270"/>
            <ac:spMk id="6" creationId="{00000000-0000-0000-0000-000000000000}"/>
          </ac:spMkLst>
        </pc:spChg>
      </pc:sldChg>
    </pc:docChg>
  </pc:docChgLst>
  <pc:docChgLst>
    <pc:chgData name="Pascal  Bongard" userId="S::pascal.bongard@fightforhumanity.org::0b682342-0107-4a83-9ab4-89341b237cf0" providerId="AD" clId="Web-{DA9AF55B-149E-34F6-3780-7BCBC18E93F9}"/>
    <pc:docChg chg="modSld">
      <pc:chgData name="Pascal  Bongard" userId="S::pascal.bongard@fightforhumanity.org::0b682342-0107-4a83-9ab4-89341b237cf0" providerId="AD" clId="Web-{DA9AF55B-149E-34F6-3780-7BCBC18E93F9}" dt="2024-06-03T07:37:09.222" v="1"/>
      <pc:docMkLst>
        <pc:docMk/>
      </pc:docMkLst>
      <pc:sldChg chg="modNotes">
        <pc:chgData name="Pascal  Bongard" userId="S::pascal.bongard@fightforhumanity.org::0b682342-0107-4a83-9ab4-89341b237cf0" providerId="AD" clId="Web-{DA9AF55B-149E-34F6-3780-7BCBC18E93F9}" dt="2024-06-03T07:37:09.222" v="1"/>
        <pc:sldMkLst>
          <pc:docMk/>
          <pc:sldMk cId="0" sldId="260"/>
        </pc:sldMkLst>
      </pc:sldChg>
    </pc:docChg>
  </pc:docChgLst>
  <pc:docChgLst>
    <pc:chgData name="Zeyna Erdemoglu" userId="S::zeyna.erdemoglu@fightforhumanity.org::bd1cec30-1bf3-4579-a469-5000e6a70b7a" providerId="AD" clId="Web-{44F15E09-5110-A673-CB2E-5E306800FD5E}"/>
    <pc:docChg chg="modSld">
      <pc:chgData name="Zeyna Erdemoglu" userId="S::zeyna.erdemoglu@fightforhumanity.org::bd1cec30-1bf3-4579-a469-5000e6a70b7a" providerId="AD" clId="Web-{44F15E09-5110-A673-CB2E-5E306800FD5E}" dt="2024-05-31T14:26:35.637" v="15" actId="20577"/>
      <pc:docMkLst>
        <pc:docMk/>
      </pc:docMkLst>
      <pc:sldChg chg="delSp modSp">
        <pc:chgData name="Zeyna Erdemoglu" userId="S::zeyna.erdemoglu@fightforhumanity.org::bd1cec30-1bf3-4579-a469-5000e6a70b7a" providerId="AD" clId="Web-{44F15E09-5110-A673-CB2E-5E306800FD5E}" dt="2024-05-31T14:25:50.058" v="6"/>
        <pc:sldMkLst>
          <pc:docMk/>
          <pc:sldMk cId="0" sldId="258"/>
        </pc:sldMkLst>
        <pc:spChg chg="del topLvl">
          <ac:chgData name="Zeyna Erdemoglu" userId="S::zeyna.erdemoglu@fightforhumanity.org::bd1cec30-1bf3-4579-a469-5000e6a70b7a" providerId="AD" clId="Web-{44F15E09-5110-A673-CB2E-5E306800FD5E}" dt="2024-05-31T14:25:50.058" v="6"/>
          <ac:spMkLst>
            <pc:docMk/>
            <pc:sldMk cId="0" sldId="258"/>
            <ac:spMk id="5" creationId="{00000000-0000-0000-0000-000000000000}"/>
          </ac:spMkLst>
        </pc:spChg>
        <pc:spChg chg="topLvl">
          <ac:chgData name="Zeyna Erdemoglu" userId="S::zeyna.erdemoglu@fightforhumanity.org::bd1cec30-1bf3-4579-a469-5000e6a70b7a" providerId="AD" clId="Web-{44F15E09-5110-A673-CB2E-5E306800FD5E}" dt="2024-05-31T14:25:42.729" v="4"/>
          <ac:spMkLst>
            <pc:docMk/>
            <pc:sldMk cId="0" sldId="258"/>
            <ac:spMk id="6" creationId="{00000000-0000-0000-0000-000000000000}"/>
          </ac:spMkLst>
        </pc:spChg>
        <pc:spChg chg="del mod topLvl">
          <ac:chgData name="Zeyna Erdemoglu" userId="S::zeyna.erdemoglu@fightforhumanity.org::bd1cec30-1bf3-4579-a469-5000e6a70b7a" providerId="AD" clId="Web-{44F15E09-5110-A673-CB2E-5E306800FD5E}" dt="2024-05-31T14:25:47.011" v="5"/>
          <ac:spMkLst>
            <pc:docMk/>
            <pc:sldMk cId="0" sldId="258"/>
            <ac:spMk id="7" creationId="{00000000-0000-0000-0000-000000000000}"/>
          </ac:spMkLst>
        </pc:spChg>
        <pc:grpChg chg="del">
          <ac:chgData name="Zeyna Erdemoglu" userId="S::zeyna.erdemoglu@fightforhumanity.org::bd1cec30-1bf3-4579-a469-5000e6a70b7a" providerId="AD" clId="Web-{44F15E09-5110-A673-CB2E-5E306800FD5E}" dt="2024-05-31T14:25:42.729" v="4"/>
          <ac:grpSpMkLst>
            <pc:docMk/>
            <pc:sldMk cId="0" sldId="258"/>
            <ac:grpSpMk id="4" creationId="{00000000-0000-0000-0000-000000000000}"/>
          </ac:grpSpMkLst>
        </pc:grpChg>
      </pc:sldChg>
      <pc:sldChg chg="modSp">
        <pc:chgData name="Zeyna Erdemoglu" userId="S::zeyna.erdemoglu@fightforhumanity.org::bd1cec30-1bf3-4579-a469-5000e6a70b7a" providerId="AD" clId="Web-{44F15E09-5110-A673-CB2E-5E306800FD5E}" dt="2024-05-31T14:26:03.824" v="9" actId="20577"/>
        <pc:sldMkLst>
          <pc:docMk/>
          <pc:sldMk cId="0" sldId="259"/>
        </pc:sldMkLst>
        <pc:spChg chg="mod">
          <ac:chgData name="Zeyna Erdemoglu" userId="S::zeyna.erdemoglu@fightforhumanity.org::bd1cec30-1bf3-4579-a469-5000e6a70b7a" providerId="AD" clId="Web-{44F15E09-5110-A673-CB2E-5E306800FD5E}" dt="2024-05-31T14:26:03.824" v="9" actId="20577"/>
          <ac:spMkLst>
            <pc:docMk/>
            <pc:sldMk cId="0" sldId="259"/>
            <ac:spMk id="8" creationId="{00000000-0000-0000-0000-000000000000}"/>
          </ac:spMkLst>
        </pc:spChg>
      </pc:sldChg>
      <pc:sldChg chg="modSp">
        <pc:chgData name="Zeyna Erdemoglu" userId="S::zeyna.erdemoglu@fightforhumanity.org::bd1cec30-1bf3-4579-a469-5000e6a70b7a" providerId="AD" clId="Web-{44F15E09-5110-A673-CB2E-5E306800FD5E}" dt="2024-05-31T14:26:09.715" v="12" actId="20577"/>
        <pc:sldMkLst>
          <pc:docMk/>
          <pc:sldMk cId="0" sldId="260"/>
        </pc:sldMkLst>
        <pc:spChg chg="mod">
          <ac:chgData name="Zeyna Erdemoglu" userId="S::zeyna.erdemoglu@fightforhumanity.org::bd1cec30-1bf3-4579-a469-5000e6a70b7a" providerId="AD" clId="Web-{44F15E09-5110-A673-CB2E-5E306800FD5E}" dt="2024-05-31T14:26:09.715" v="12" actId="20577"/>
          <ac:spMkLst>
            <pc:docMk/>
            <pc:sldMk cId="0" sldId="260"/>
            <ac:spMk id="7" creationId="{00000000-0000-0000-0000-000000000000}"/>
          </ac:spMkLst>
        </pc:spChg>
      </pc:sldChg>
      <pc:sldChg chg="modSp">
        <pc:chgData name="Zeyna Erdemoglu" userId="S::zeyna.erdemoglu@fightforhumanity.org::bd1cec30-1bf3-4579-a469-5000e6a70b7a" providerId="AD" clId="Web-{44F15E09-5110-A673-CB2E-5E306800FD5E}" dt="2024-05-31T14:26:35.637" v="15" actId="20577"/>
        <pc:sldMkLst>
          <pc:docMk/>
          <pc:sldMk cId="0" sldId="272"/>
        </pc:sldMkLst>
        <pc:spChg chg="mod">
          <ac:chgData name="Zeyna Erdemoglu" userId="S::zeyna.erdemoglu@fightforhumanity.org::bd1cec30-1bf3-4579-a469-5000e6a70b7a" providerId="AD" clId="Web-{44F15E09-5110-A673-CB2E-5E306800FD5E}" dt="2024-05-31T14:26:35.637" v="15" actId="20577"/>
          <ac:spMkLst>
            <pc:docMk/>
            <pc:sldMk cId="0" sldId="272"/>
            <ac:spMk id="7" creationId="{00000000-0000-0000-0000-000000000000}"/>
          </ac:spMkLst>
        </pc:spChg>
      </pc:sldChg>
    </pc:docChg>
  </pc:docChgLst>
  <pc:docChgLst>
    <pc:chgData name="Pascal  Bongard" userId="S::pascal.bongard@fightforhumanity.org::0b682342-0107-4a83-9ab4-89341b237cf0" providerId="AD" clId="Web-{EA8D15B5-C608-F921-8D2D-7245C88E2C6C}"/>
    <pc:docChg chg="modSld">
      <pc:chgData name="Pascal  Bongard" userId="S::pascal.bongard@fightforhumanity.org::0b682342-0107-4a83-9ab4-89341b237cf0" providerId="AD" clId="Web-{EA8D15B5-C608-F921-8D2D-7245C88E2C6C}" dt="2024-06-03T10:49:23.159" v="1" actId="20577"/>
      <pc:docMkLst>
        <pc:docMk/>
      </pc:docMkLst>
      <pc:sldChg chg="modSp">
        <pc:chgData name="Pascal  Bongard" userId="S::pascal.bongard@fightforhumanity.org::0b682342-0107-4a83-9ab4-89341b237cf0" providerId="AD" clId="Web-{EA8D15B5-C608-F921-8D2D-7245C88E2C6C}" dt="2024-06-03T10:49:23.159" v="1" actId="20577"/>
        <pc:sldMkLst>
          <pc:docMk/>
          <pc:sldMk cId="0" sldId="258"/>
        </pc:sldMkLst>
        <pc:spChg chg="mod">
          <ac:chgData name="Pascal  Bongard" userId="S::pascal.bongard@fightforhumanity.org::0b682342-0107-4a83-9ab4-89341b237cf0" providerId="AD" clId="Web-{EA8D15B5-C608-F921-8D2D-7245C88E2C6C}" dt="2024-06-03T10:49:23.159" v="1" actId="20577"/>
          <ac:spMkLst>
            <pc:docMk/>
            <pc:sldMk cId="0" sldId="258"/>
            <ac:spMk id="6" creationId="{00000000-0000-0000-0000-000000000000}"/>
          </ac:spMkLst>
        </pc:spChg>
      </pc:sldChg>
    </pc:docChg>
  </pc:docChgLst>
  <pc:docChgLst>
    <pc:chgData name="Pascal  Bongard" userId="S::pascal.bongard@fightforhumanity.org::0b682342-0107-4a83-9ab4-89341b237cf0" providerId="AD" clId="Web-{0412F473-A9C3-D9A5-ADD3-2847986C007F}"/>
    <pc:docChg chg="modSld">
      <pc:chgData name="Pascal  Bongard" userId="S::pascal.bongard@fightforhumanity.org::0b682342-0107-4a83-9ab4-89341b237cf0" providerId="AD" clId="Web-{0412F473-A9C3-D9A5-ADD3-2847986C007F}" dt="2024-06-03T08:32:55.608" v="9" actId="20577"/>
      <pc:docMkLst>
        <pc:docMk/>
      </pc:docMkLst>
      <pc:sldChg chg="modSp">
        <pc:chgData name="Pascal  Bongard" userId="S::pascal.bongard@fightforhumanity.org::0b682342-0107-4a83-9ab4-89341b237cf0" providerId="AD" clId="Web-{0412F473-A9C3-D9A5-ADD3-2847986C007F}" dt="2024-06-03T08:32:55.608" v="9" actId="20577"/>
        <pc:sldMkLst>
          <pc:docMk/>
          <pc:sldMk cId="0" sldId="256"/>
        </pc:sldMkLst>
        <pc:spChg chg="mod">
          <ac:chgData name="Pascal  Bongard" userId="S::pascal.bongard@fightforhumanity.org::0b682342-0107-4a83-9ab4-89341b237cf0" providerId="AD" clId="Web-{0412F473-A9C3-D9A5-ADD3-2847986C007F}" dt="2024-06-03T08:32:55.608" v="9" actId="20577"/>
          <ac:spMkLst>
            <pc:docMk/>
            <pc:sldMk cId="0" sldId="256"/>
            <ac:spMk id="4" creationId="{00000000-0000-0000-0000-000000000000}"/>
          </ac:spMkLst>
        </pc:spChg>
        <pc:spChg chg="mod">
          <ac:chgData name="Pascal  Bongard" userId="S::pascal.bongard@fightforhumanity.org::0b682342-0107-4a83-9ab4-89341b237cf0" providerId="AD" clId="Web-{0412F473-A9C3-D9A5-ADD3-2847986C007F}" dt="2024-06-03T08:32:47.076" v="8" actId="20577"/>
          <ac:spMkLst>
            <pc:docMk/>
            <pc:sldMk cId="0" sldId="256"/>
            <ac:spMk id="6" creationId="{00000000-0000-0000-0000-000000000000}"/>
          </ac:spMkLst>
        </pc:spChg>
      </pc:sldChg>
    </pc:docChg>
  </pc:docChgLst>
  <pc:docChgLst>
    <pc:chgData name="Anki Sjöberg" userId="239c0786-fded-44c9-9289-6e10d66b746e" providerId="ADAL" clId="{2BA026C3-BA0A-5846-BF49-A2D16EDE080E}"/>
    <pc:docChg chg="modSld">
      <pc:chgData name="Anki Sjöberg" userId="239c0786-fded-44c9-9289-6e10d66b746e" providerId="ADAL" clId="{2BA026C3-BA0A-5846-BF49-A2D16EDE080E}" dt="2024-06-03T13:00:29.566" v="299" actId="20577"/>
      <pc:docMkLst>
        <pc:docMk/>
      </pc:docMkLst>
      <pc:sldChg chg="modSp mod modAnim">
        <pc:chgData name="Anki Sjöberg" userId="239c0786-fded-44c9-9289-6e10d66b746e" providerId="ADAL" clId="{2BA026C3-BA0A-5846-BF49-A2D16EDE080E}" dt="2024-06-03T12:54:51.284" v="297" actId="1076"/>
        <pc:sldMkLst>
          <pc:docMk/>
          <pc:sldMk cId="0" sldId="256"/>
        </pc:sldMkLst>
        <pc:spChg chg="mod">
          <ac:chgData name="Anki Sjöberg" userId="239c0786-fded-44c9-9289-6e10d66b746e" providerId="ADAL" clId="{2BA026C3-BA0A-5846-BF49-A2D16EDE080E}" dt="2024-06-03T08:57:39.362" v="14" actId="20577"/>
          <ac:spMkLst>
            <pc:docMk/>
            <pc:sldMk cId="0" sldId="256"/>
            <ac:spMk id="4" creationId="{00000000-0000-0000-0000-000000000000}"/>
          </ac:spMkLst>
        </pc:spChg>
        <pc:spChg chg="mod">
          <ac:chgData name="Anki Sjöberg" userId="239c0786-fded-44c9-9289-6e10d66b746e" providerId="ADAL" clId="{2BA026C3-BA0A-5846-BF49-A2D16EDE080E}" dt="2024-06-03T12:54:51.284" v="297" actId="1076"/>
          <ac:spMkLst>
            <pc:docMk/>
            <pc:sldMk cId="0" sldId="256"/>
            <ac:spMk id="5" creationId="{00000000-0000-0000-0000-000000000000}"/>
          </ac:spMkLst>
        </pc:spChg>
      </pc:sldChg>
      <pc:sldChg chg="modSp mod modAnim">
        <pc:chgData name="Anki Sjöberg" userId="239c0786-fded-44c9-9289-6e10d66b746e" providerId="ADAL" clId="{2BA026C3-BA0A-5846-BF49-A2D16EDE080E}" dt="2024-06-03T08:59:28.116" v="58" actId="20577"/>
        <pc:sldMkLst>
          <pc:docMk/>
          <pc:sldMk cId="0" sldId="257"/>
        </pc:sldMkLst>
        <pc:spChg chg="mod">
          <ac:chgData name="Anki Sjöberg" userId="239c0786-fded-44c9-9289-6e10d66b746e" providerId="ADAL" clId="{2BA026C3-BA0A-5846-BF49-A2D16EDE080E}" dt="2024-06-03T08:58:12.336" v="22" actId="20577"/>
          <ac:spMkLst>
            <pc:docMk/>
            <pc:sldMk cId="0" sldId="257"/>
            <ac:spMk id="3" creationId="{00000000-0000-0000-0000-000000000000}"/>
          </ac:spMkLst>
        </pc:spChg>
        <pc:graphicFrameChg chg="modGraphic">
          <ac:chgData name="Anki Sjöberg" userId="239c0786-fded-44c9-9289-6e10d66b746e" providerId="ADAL" clId="{2BA026C3-BA0A-5846-BF49-A2D16EDE080E}" dt="2024-06-03T08:59:28.116" v="58" actId="20577"/>
          <ac:graphicFrameMkLst>
            <pc:docMk/>
            <pc:sldMk cId="0" sldId="257"/>
            <ac:graphicFrameMk id="2" creationId="{00000000-0000-0000-0000-000000000000}"/>
          </ac:graphicFrameMkLst>
        </pc:graphicFrameChg>
      </pc:sldChg>
      <pc:sldChg chg="modSp mod modAnim">
        <pc:chgData name="Anki Sjöberg" userId="239c0786-fded-44c9-9289-6e10d66b746e" providerId="ADAL" clId="{2BA026C3-BA0A-5846-BF49-A2D16EDE080E}" dt="2024-06-03T09:00:24.296" v="85"/>
        <pc:sldMkLst>
          <pc:docMk/>
          <pc:sldMk cId="0" sldId="258"/>
        </pc:sldMkLst>
        <pc:spChg chg="mod">
          <ac:chgData name="Anki Sjöberg" userId="239c0786-fded-44c9-9289-6e10d66b746e" providerId="ADAL" clId="{2BA026C3-BA0A-5846-BF49-A2D16EDE080E}" dt="2024-06-03T09:00:08.876" v="84" actId="20577"/>
          <ac:spMkLst>
            <pc:docMk/>
            <pc:sldMk cId="0" sldId="258"/>
            <ac:spMk id="6" creationId="{00000000-0000-0000-0000-000000000000}"/>
          </ac:spMkLst>
        </pc:spChg>
      </pc:sldChg>
      <pc:sldChg chg="modAnim">
        <pc:chgData name="Anki Sjöberg" userId="239c0786-fded-44c9-9289-6e10d66b746e" providerId="ADAL" clId="{2BA026C3-BA0A-5846-BF49-A2D16EDE080E}" dt="2024-06-03T09:00:34.816" v="87"/>
        <pc:sldMkLst>
          <pc:docMk/>
          <pc:sldMk cId="0" sldId="259"/>
        </pc:sldMkLst>
      </pc:sldChg>
      <pc:sldChg chg="modAnim">
        <pc:chgData name="Anki Sjöberg" userId="239c0786-fded-44c9-9289-6e10d66b746e" providerId="ADAL" clId="{2BA026C3-BA0A-5846-BF49-A2D16EDE080E}" dt="2024-06-03T09:00:40.834" v="88"/>
        <pc:sldMkLst>
          <pc:docMk/>
          <pc:sldMk cId="0" sldId="260"/>
        </pc:sldMkLst>
      </pc:sldChg>
      <pc:sldChg chg="modAnim">
        <pc:chgData name="Anki Sjöberg" userId="239c0786-fded-44c9-9289-6e10d66b746e" providerId="ADAL" clId="{2BA026C3-BA0A-5846-BF49-A2D16EDE080E}" dt="2024-06-03T09:01:19.025" v="97"/>
        <pc:sldMkLst>
          <pc:docMk/>
          <pc:sldMk cId="0" sldId="261"/>
        </pc:sldMkLst>
      </pc:sldChg>
      <pc:sldChg chg="modSp mod modAnim modNotesTx">
        <pc:chgData name="Anki Sjöberg" userId="239c0786-fded-44c9-9289-6e10d66b746e" providerId="ADAL" clId="{2BA026C3-BA0A-5846-BF49-A2D16EDE080E}" dt="2024-06-03T11:38:16.527" v="162" actId="20577"/>
        <pc:sldMkLst>
          <pc:docMk/>
          <pc:sldMk cId="0" sldId="262"/>
        </pc:sldMkLst>
        <pc:spChg chg="mod">
          <ac:chgData name="Anki Sjöberg" userId="239c0786-fded-44c9-9289-6e10d66b746e" providerId="ADAL" clId="{2BA026C3-BA0A-5846-BF49-A2D16EDE080E}" dt="2024-06-03T11:35:17.289" v="111" actId="1076"/>
          <ac:spMkLst>
            <pc:docMk/>
            <pc:sldMk cId="0" sldId="262"/>
            <ac:spMk id="2" creationId="{00000000-0000-0000-0000-000000000000}"/>
          </ac:spMkLst>
        </pc:spChg>
        <pc:spChg chg="mod">
          <ac:chgData name="Anki Sjöberg" userId="239c0786-fded-44c9-9289-6e10d66b746e" providerId="ADAL" clId="{2BA026C3-BA0A-5846-BF49-A2D16EDE080E}" dt="2024-06-03T11:37:45.562" v="156" actId="20577"/>
          <ac:spMkLst>
            <pc:docMk/>
            <pc:sldMk cId="0" sldId="262"/>
            <ac:spMk id="8" creationId="{C607F8CE-F1EF-1FB9-49E4-1629F3D017A3}"/>
          </ac:spMkLst>
        </pc:spChg>
      </pc:sldChg>
      <pc:sldChg chg="modAnim">
        <pc:chgData name="Anki Sjöberg" userId="239c0786-fded-44c9-9289-6e10d66b746e" providerId="ADAL" clId="{2BA026C3-BA0A-5846-BF49-A2D16EDE080E}" dt="2024-06-03T11:52:44.167" v="169"/>
        <pc:sldMkLst>
          <pc:docMk/>
          <pc:sldMk cId="0" sldId="263"/>
        </pc:sldMkLst>
      </pc:sldChg>
      <pc:sldChg chg="modSp modAnim">
        <pc:chgData name="Anki Sjöberg" userId="239c0786-fded-44c9-9289-6e10d66b746e" providerId="ADAL" clId="{2BA026C3-BA0A-5846-BF49-A2D16EDE080E}" dt="2024-06-03T13:00:29.566" v="299" actId="20577"/>
        <pc:sldMkLst>
          <pc:docMk/>
          <pc:sldMk cId="0" sldId="264"/>
        </pc:sldMkLst>
        <pc:spChg chg="mod">
          <ac:chgData name="Anki Sjöberg" userId="239c0786-fded-44c9-9289-6e10d66b746e" providerId="ADAL" clId="{2BA026C3-BA0A-5846-BF49-A2D16EDE080E}" dt="2024-06-03T13:00:29.566" v="299" actId="20577"/>
          <ac:spMkLst>
            <pc:docMk/>
            <pc:sldMk cId="0" sldId="264"/>
            <ac:spMk id="7" creationId="{00000000-0000-0000-0000-000000000000}"/>
          </ac:spMkLst>
        </pc:spChg>
      </pc:sldChg>
      <pc:sldChg chg="modSp modAnim">
        <pc:chgData name="Anki Sjöberg" userId="239c0786-fded-44c9-9289-6e10d66b746e" providerId="ADAL" clId="{2BA026C3-BA0A-5846-BF49-A2D16EDE080E}" dt="2024-06-03T12:46:58.592" v="196" actId="20577"/>
        <pc:sldMkLst>
          <pc:docMk/>
          <pc:sldMk cId="0" sldId="265"/>
        </pc:sldMkLst>
        <pc:spChg chg="mod">
          <ac:chgData name="Anki Sjöberg" userId="239c0786-fded-44c9-9289-6e10d66b746e" providerId="ADAL" clId="{2BA026C3-BA0A-5846-BF49-A2D16EDE080E}" dt="2024-06-03T12:46:58.592" v="196" actId="20577"/>
          <ac:spMkLst>
            <pc:docMk/>
            <pc:sldMk cId="0" sldId="265"/>
            <ac:spMk id="3" creationId="{00000000-0000-0000-0000-000000000000}"/>
          </ac:spMkLst>
        </pc:spChg>
      </pc:sldChg>
      <pc:sldChg chg="modAnim">
        <pc:chgData name="Anki Sjöberg" userId="239c0786-fded-44c9-9289-6e10d66b746e" providerId="ADAL" clId="{2BA026C3-BA0A-5846-BF49-A2D16EDE080E}" dt="2024-06-03T12:47:56.263" v="199"/>
        <pc:sldMkLst>
          <pc:docMk/>
          <pc:sldMk cId="0" sldId="266"/>
        </pc:sldMkLst>
      </pc:sldChg>
      <pc:sldChg chg="modAnim">
        <pc:chgData name="Anki Sjöberg" userId="239c0786-fded-44c9-9289-6e10d66b746e" providerId="ADAL" clId="{2BA026C3-BA0A-5846-BF49-A2D16EDE080E}" dt="2024-06-03T12:48:22.904" v="201"/>
        <pc:sldMkLst>
          <pc:docMk/>
          <pc:sldMk cId="0" sldId="267"/>
        </pc:sldMkLst>
      </pc:sldChg>
      <pc:sldChg chg="modAnim">
        <pc:chgData name="Anki Sjöberg" userId="239c0786-fded-44c9-9289-6e10d66b746e" providerId="ADAL" clId="{2BA026C3-BA0A-5846-BF49-A2D16EDE080E}" dt="2024-06-03T12:49:00.730" v="203"/>
        <pc:sldMkLst>
          <pc:docMk/>
          <pc:sldMk cId="0" sldId="268"/>
        </pc:sldMkLst>
      </pc:sldChg>
      <pc:sldChg chg="modSp modAnim modNotesTx">
        <pc:chgData name="Anki Sjöberg" userId="239c0786-fded-44c9-9289-6e10d66b746e" providerId="ADAL" clId="{2BA026C3-BA0A-5846-BF49-A2D16EDE080E}" dt="2024-06-03T12:52:14.479" v="282" actId="20577"/>
        <pc:sldMkLst>
          <pc:docMk/>
          <pc:sldMk cId="0" sldId="269"/>
        </pc:sldMkLst>
        <pc:spChg chg="mod">
          <ac:chgData name="Anki Sjöberg" userId="239c0786-fded-44c9-9289-6e10d66b746e" providerId="ADAL" clId="{2BA026C3-BA0A-5846-BF49-A2D16EDE080E}" dt="2024-06-03T12:52:09.840" v="278" actId="20577"/>
          <ac:spMkLst>
            <pc:docMk/>
            <pc:sldMk cId="0" sldId="269"/>
            <ac:spMk id="7" creationId="{00000000-0000-0000-0000-000000000000}"/>
          </ac:spMkLst>
        </pc:spChg>
      </pc:sldChg>
      <pc:sldChg chg="modAnim">
        <pc:chgData name="Anki Sjöberg" userId="239c0786-fded-44c9-9289-6e10d66b746e" providerId="ADAL" clId="{2BA026C3-BA0A-5846-BF49-A2D16EDE080E}" dt="2024-06-03T12:52:53.638" v="289"/>
        <pc:sldMkLst>
          <pc:docMk/>
          <pc:sldMk cId="0" sldId="270"/>
        </pc:sldMkLst>
      </pc:sldChg>
      <pc:sldChg chg="modAnim">
        <pc:chgData name="Anki Sjöberg" userId="239c0786-fded-44c9-9289-6e10d66b746e" providerId="ADAL" clId="{2BA026C3-BA0A-5846-BF49-A2D16EDE080E}" dt="2024-06-03T12:54:06.039" v="294"/>
        <pc:sldMkLst>
          <pc:docMk/>
          <pc:sldMk cId="0" sldId="271"/>
        </pc:sldMkLst>
      </pc:sldChg>
      <pc:sldChg chg="modAnim">
        <pc:chgData name="Anki Sjöberg" userId="239c0786-fded-44c9-9289-6e10d66b746e" providerId="ADAL" clId="{2BA026C3-BA0A-5846-BF49-A2D16EDE080E}" dt="2024-06-03T12:54:16.844" v="295"/>
        <pc:sldMkLst>
          <pc:docMk/>
          <pc:sldMk cId="0" sldId="272"/>
        </pc:sldMkLst>
      </pc:sldChg>
      <pc:sldChg chg="modAnim">
        <pc:chgData name="Anki Sjöberg" userId="239c0786-fded-44c9-9289-6e10d66b746e" providerId="ADAL" clId="{2BA026C3-BA0A-5846-BF49-A2D16EDE080E}" dt="2024-06-03T12:54:22.578" v="296"/>
        <pc:sldMkLst>
          <pc:docMk/>
          <pc:sldMk cId="859617119" sldId="274"/>
        </pc:sldMkLst>
      </pc:sldChg>
    </pc:docChg>
  </pc:docChgLst>
  <pc:docChgLst>
    <pc:chgData name="Pascal  Bongard" userId="S::pascal.bongard@fightforhumanity.org::0b682342-0107-4a83-9ab4-89341b237cf0" providerId="AD" clId="Web-{E6DFBB58-9BFB-6058-B9BB-2AE6C8947AA1}"/>
    <pc:docChg chg="modSld">
      <pc:chgData name="Pascal  Bongard" userId="S::pascal.bongard@fightforhumanity.org::0b682342-0107-4a83-9ab4-89341b237cf0" providerId="AD" clId="Web-{E6DFBB58-9BFB-6058-B9BB-2AE6C8947AA1}" dt="2024-06-03T06:29:54.070" v="13" actId="1076"/>
      <pc:docMkLst>
        <pc:docMk/>
      </pc:docMkLst>
      <pc:sldChg chg="modSp modNotes">
        <pc:chgData name="Pascal  Bongard" userId="S::pascal.bongard@fightforhumanity.org::0b682342-0107-4a83-9ab4-89341b237cf0" providerId="AD" clId="Web-{E6DFBB58-9BFB-6058-B9BB-2AE6C8947AA1}" dt="2024-06-03T06:29:54.070" v="13" actId="1076"/>
        <pc:sldMkLst>
          <pc:docMk/>
          <pc:sldMk cId="0" sldId="256"/>
        </pc:sldMkLst>
        <pc:spChg chg="mod">
          <ac:chgData name="Pascal  Bongard" userId="S::pascal.bongard@fightforhumanity.org::0b682342-0107-4a83-9ab4-89341b237cf0" providerId="AD" clId="Web-{E6DFBB58-9BFB-6058-B9BB-2AE6C8947AA1}" dt="2024-06-03T06:29:47.351" v="10" actId="14100"/>
          <ac:spMkLst>
            <pc:docMk/>
            <pc:sldMk cId="0" sldId="256"/>
            <ac:spMk id="4" creationId="{00000000-0000-0000-0000-000000000000}"/>
          </ac:spMkLst>
        </pc:spChg>
        <pc:spChg chg="mod">
          <ac:chgData name="Pascal  Bongard" userId="S::pascal.bongard@fightforhumanity.org::0b682342-0107-4a83-9ab4-89341b237cf0" providerId="AD" clId="Web-{E6DFBB58-9BFB-6058-B9BB-2AE6C8947AA1}" dt="2024-06-03T06:29:54.070" v="13" actId="1076"/>
          <ac:spMkLst>
            <pc:docMk/>
            <pc:sldMk cId="0" sldId="256"/>
            <ac:spMk id="6" creationId="{00000000-0000-0000-0000-000000000000}"/>
          </ac:spMkLst>
        </pc:spChg>
        <pc:grpChg chg="mod">
          <ac:chgData name="Pascal  Bongard" userId="S::pascal.bongard@fightforhumanity.org::0b682342-0107-4a83-9ab4-89341b237cf0" providerId="AD" clId="Web-{E6DFBB58-9BFB-6058-B9BB-2AE6C8947AA1}" dt="2024-06-03T06:29:53.476" v="12" actId="14100"/>
          <ac:grpSpMkLst>
            <pc:docMk/>
            <pc:sldMk cId="0" sldId="256"/>
            <ac:grpSpMk id="3" creationId="{00000000-0000-0000-0000-000000000000}"/>
          </ac:grpSpMkLst>
        </pc:grpChg>
      </pc:sldChg>
    </pc:docChg>
  </pc:docChgLst>
  <pc:docChgLst>
    <pc:chgData name="Pascal  Bongard" userId="S::pascal.bongard@fightforhumanity.org::0b682342-0107-4a83-9ab4-89341b237cf0" providerId="AD" clId="Web-{DCADC08B-9D8F-7D8F-DCF5-30D4F4E4E005}"/>
    <pc:docChg chg="addSld delSld modSld">
      <pc:chgData name="Pascal  Bongard" userId="S::pascal.bongard@fightforhumanity.org::0b682342-0107-4a83-9ab4-89341b237cf0" providerId="AD" clId="Web-{DCADC08B-9D8F-7D8F-DCF5-30D4F4E4E005}" dt="2024-06-03T11:04:14.274" v="5"/>
      <pc:docMkLst>
        <pc:docMk/>
      </pc:docMkLst>
      <pc:sldChg chg="new del modNotes">
        <pc:chgData name="Pascal  Bongard" userId="S::pascal.bongard@fightforhumanity.org::0b682342-0107-4a83-9ab4-89341b237cf0" providerId="AD" clId="Web-{DCADC08B-9D8F-7D8F-DCF5-30D4F4E4E005}" dt="2024-06-03T11:04:14.274" v="5"/>
        <pc:sldMkLst>
          <pc:docMk/>
          <pc:sldMk cId="3968268716" sldId="273"/>
        </pc:sldMkLst>
      </pc:sldChg>
      <pc:sldChg chg="add">
        <pc:chgData name="Pascal  Bongard" userId="S::pascal.bongard@fightforhumanity.org::0b682342-0107-4a83-9ab4-89341b237cf0" providerId="AD" clId="Web-{DCADC08B-9D8F-7D8F-DCF5-30D4F4E4E005}" dt="2024-06-03T11:04:05.243" v="3"/>
        <pc:sldMkLst>
          <pc:docMk/>
          <pc:sldMk cId="859617119" sldId="274"/>
        </pc:sldMkLst>
      </pc:sldChg>
    </pc:docChg>
  </pc:docChgLst>
  <pc:docChgLst>
    <pc:chgData name="Anki Sjöberg" userId="239c0786-fded-44c9-9289-6e10d66b746e" providerId="ADAL" clId="{C769DC1E-4908-2246-A73F-91F33F28F95B}"/>
    <pc:docChg chg="undo custSel modSld">
      <pc:chgData name="Anki Sjöberg" userId="239c0786-fded-44c9-9289-6e10d66b746e" providerId="ADAL" clId="{C769DC1E-4908-2246-A73F-91F33F28F95B}" dt="2024-06-02T23:03:13.825" v="1293" actId="115"/>
      <pc:docMkLst>
        <pc:docMk/>
      </pc:docMkLst>
      <pc:sldChg chg="modSp mod modNotesTx">
        <pc:chgData name="Anki Sjöberg" userId="239c0786-fded-44c9-9289-6e10d66b746e" providerId="ADAL" clId="{C769DC1E-4908-2246-A73F-91F33F28F95B}" dt="2024-06-02T23:03:13.825" v="1293" actId="115"/>
        <pc:sldMkLst>
          <pc:docMk/>
          <pc:sldMk cId="0" sldId="256"/>
        </pc:sldMkLst>
        <pc:spChg chg="mod">
          <ac:chgData name="Anki Sjöberg" userId="239c0786-fded-44c9-9289-6e10d66b746e" providerId="ADAL" clId="{C769DC1E-4908-2246-A73F-91F33F28F95B}" dt="2024-06-02T05:41:57.429" v="133" actId="20577"/>
          <ac:spMkLst>
            <pc:docMk/>
            <pc:sldMk cId="0" sldId="256"/>
            <ac:spMk id="7" creationId="{00000000-0000-0000-0000-000000000000}"/>
          </ac:spMkLst>
        </pc:spChg>
      </pc:sldChg>
      <pc:sldChg chg="modSp mod modNotesTx">
        <pc:chgData name="Anki Sjöberg" userId="239c0786-fded-44c9-9289-6e10d66b746e" providerId="ADAL" clId="{C769DC1E-4908-2246-A73F-91F33F28F95B}" dt="2024-06-02T21:50:56.514" v="429" actId="255"/>
        <pc:sldMkLst>
          <pc:docMk/>
          <pc:sldMk cId="0" sldId="257"/>
        </pc:sldMkLst>
        <pc:graphicFrameChg chg="mod modGraphic">
          <ac:chgData name="Anki Sjöberg" userId="239c0786-fded-44c9-9289-6e10d66b746e" providerId="ADAL" clId="{C769DC1E-4908-2246-A73F-91F33F28F95B}" dt="2024-06-02T21:50:56.514" v="429" actId="255"/>
          <ac:graphicFrameMkLst>
            <pc:docMk/>
            <pc:sldMk cId="0" sldId="257"/>
            <ac:graphicFrameMk id="2" creationId="{00000000-0000-0000-0000-000000000000}"/>
          </ac:graphicFrameMkLst>
        </pc:graphicFrameChg>
      </pc:sldChg>
      <pc:sldChg chg="modSp mod modNotesTx">
        <pc:chgData name="Anki Sjöberg" userId="239c0786-fded-44c9-9289-6e10d66b746e" providerId="ADAL" clId="{C769DC1E-4908-2246-A73F-91F33F28F95B}" dt="2024-06-02T21:51:27.335" v="434" actId="20577"/>
        <pc:sldMkLst>
          <pc:docMk/>
          <pc:sldMk cId="0" sldId="258"/>
        </pc:sldMkLst>
        <pc:spChg chg="mod">
          <ac:chgData name="Anki Sjöberg" userId="239c0786-fded-44c9-9289-6e10d66b746e" providerId="ADAL" clId="{C769DC1E-4908-2246-A73F-91F33F28F95B}" dt="2024-06-02T21:51:21.111" v="431" actId="20577"/>
          <ac:spMkLst>
            <pc:docMk/>
            <pc:sldMk cId="0" sldId="258"/>
            <ac:spMk id="6" creationId="{00000000-0000-0000-0000-000000000000}"/>
          </ac:spMkLst>
        </pc:spChg>
      </pc:sldChg>
      <pc:sldChg chg="modSp mod modNotesTx">
        <pc:chgData name="Anki Sjöberg" userId="239c0786-fded-44c9-9289-6e10d66b746e" providerId="ADAL" clId="{C769DC1E-4908-2246-A73F-91F33F28F95B}" dt="2024-06-02T21:52:53.261" v="441" actId="12"/>
        <pc:sldMkLst>
          <pc:docMk/>
          <pc:sldMk cId="0" sldId="259"/>
        </pc:sldMkLst>
        <pc:spChg chg="mod">
          <ac:chgData name="Anki Sjöberg" userId="239c0786-fded-44c9-9289-6e10d66b746e" providerId="ADAL" clId="{C769DC1E-4908-2246-A73F-91F33F28F95B}" dt="2024-06-02T21:52:30.274" v="436" actId="255"/>
          <ac:spMkLst>
            <pc:docMk/>
            <pc:sldMk cId="0" sldId="259"/>
            <ac:spMk id="10" creationId="{00000000-0000-0000-0000-000000000000}"/>
          </ac:spMkLst>
        </pc:spChg>
      </pc:sldChg>
      <pc:sldChg chg="modNotesTx">
        <pc:chgData name="Anki Sjöberg" userId="239c0786-fded-44c9-9289-6e10d66b746e" providerId="ADAL" clId="{C769DC1E-4908-2246-A73F-91F33F28F95B}" dt="2024-06-02T21:33:54.355" v="143"/>
        <pc:sldMkLst>
          <pc:docMk/>
          <pc:sldMk cId="0" sldId="260"/>
        </pc:sldMkLst>
      </pc:sldChg>
      <pc:sldChg chg="modNotesTx">
        <pc:chgData name="Anki Sjöberg" userId="239c0786-fded-44c9-9289-6e10d66b746e" providerId="ADAL" clId="{C769DC1E-4908-2246-A73F-91F33F28F95B}" dt="2024-06-02T21:54:41.479" v="466" actId="20577"/>
        <pc:sldMkLst>
          <pc:docMk/>
          <pc:sldMk cId="0" sldId="261"/>
        </pc:sldMkLst>
      </pc:sldChg>
      <pc:sldChg chg="addSp modSp mod modNotesTx">
        <pc:chgData name="Anki Sjöberg" userId="239c0786-fded-44c9-9289-6e10d66b746e" providerId="ADAL" clId="{C769DC1E-4908-2246-A73F-91F33F28F95B}" dt="2024-06-02T22:04:54.683" v="515" actId="20577"/>
        <pc:sldMkLst>
          <pc:docMk/>
          <pc:sldMk cId="0" sldId="262"/>
        </pc:sldMkLst>
        <pc:spChg chg="mod">
          <ac:chgData name="Anki Sjöberg" userId="239c0786-fded-44c9-9289-6e10d66b746e" providerId="ADAL" clId="{C769DC1E-4908-2246-A73F-91F33F28F95B}" dt="2024-06-02T22:01:02.062" v="469" actId="1076"/>
          <ac:spMkLst>
            <pc:docMk/>
            <pc:sldMk cId="0" sldId="262"/>
            <ac:spMk id="3" creationId="{00000000-0000-0000-0000-000000000000}"/>
          </ac:spMkLst>
        </pc:spChg>
        <pc:spChg chg="add mod">
          <ac:chgData name="Anki Sjöberg" userId="239c0786-fded-44c9-9289-6e10d66b746e" providerId="ADAL" clId="{C769DC1E-4908-2246-A73F-91F33F28F95B}" dt="2024-06-02T22:01:36.102" v="484" actId="1076"/>
          <ac:spMkLst>
            <pc:docMk/>
            <pc:sldMk cId="0" sldId="262"/>
            <ac:spMk id="8" creationId="{C607F8CE-F1EF-1FB9-49E4-1629F3D017A3}"/>
          </ac:spMkLst>
        </pc:spChg>
      </pc:sldChg>
      <pc:sldChg chg="modSp mod modNotesTx">
        <pc:chgData name="Anki Sjöberg" userId="239c0786-fded-44c9-9289-6e10d66b746e" providerId="ADAL" clId="{C769DC1E-4908-2246-A73F-91F33F28F95B}" dt="2024-06-02T22:10:24.266" v="850" actId="20577"/>
        <pc:sldMkLst>
          <pc:docMk/>
          <pc:sldMk cId="0" sldId="263"/>
        </pc:sldMkLst>
        <pc:spChg chg="mod">
          <ac:chgData name="Anki Sjöberg" userId="239c0786-fded-44c9-9289-6e10d66b746e" providerId="ADAL" clId="{C769DC1E-4908-2246-A73F-91F33F28F95B}" dt="2024-06-02T22:05:30.464" v="517" actId="20577"/>
          <ac:spMkLst>
            <pc:docMk/>
            <pc:sldMk cId="0" sldId="263"/>
            <ac:spMk id="6" creationId="{00000000-0000-0000-0000-000000000000}"/>
          </ac:spMkLst>
        </pc:spChg>
        <pc:spChg chg="mod">
          <ac:chgData name="Anki Sjöberg" userId="239c0786-fded-44c9-9289-6e10d66b746e" providerId="ADAL" clId="{C769DC1E-4908-2246-A73F-91F33F28F95B}" dt="2024-06-02T22:05:58.787" v="519" actId="20577"/>
          <ac:spMkLst>
            <pc:docMk/>
            <pc:sldMk cId="0" sldId="263"/>
            <ac:spMk id="7" creationId="{00000000-0000-0000-0000-000000000000}"/>
          </ac:spMkLst>
        </pc:spChg>
      </pc:sldChg>
      <pc:sldChg chg="modSp mod modNotesTx">
        <pc:chgData name="Anki Sjöberg" userId="239c0786-fded-44c9-9289-6e10d66b746e" providerId="ADAL" clId="{C769DC1E-4908-2246-A73F-91F33F28F95B}" dt="2024-06-02T22:21:49.223" v="891" actId="20577"/>
        <pc:sldMkLst>
          <pc:docMk/>
          <pc:sldMk cId="0" sldId="264"/>
        </pc:sldMkLst>
        <pc:spChg chg="mod">
          <ac:chgData name="Anki Sjöberg" userId="239c0786-fded-44c9-9289-6e10d66b746e" providerId="ADAL" clId="{C769DC1E-4908-2246-A73F-91F33F28F95B}" dt="2024-06-02T22:20:48.119" v="886" actId="20577"/>
          <ac:spMkLst>
            <pc:docMk/>
            <pc:sldMk cId="0" sldId="264"/>
            <ac:spMk id="7" creationId="{00000000-0000-0000-0000-000000000000}"/>
          </ac:spMkLst>
        </pc:spChg>
      </pc:sldChg>
      <pc:sldChg chg="modNotesTx">
        <pc:chgData name="Anki Sjöberg" userId="239c0786-fded-44c9-9289-6e10d66b746e" providerId="ADAL" clId="{C769DC1E-4908-2246-A73F-91F33F28F95B}" dt="2024-06-02T22:24:16.452" v="901" actId="20577"/>
        <pc:sldMkLst>
          <pc:docMk/>
          <pc:sldMk cId="0" sldId="265"/>
        </pc:sldMkLst>
      </pc:sldChg>
      <pc:sldChg chg="modNotesTx">
        <pc:chgData name="Anki Sjöberg" userId="239c0786-fded-44c9-9289-6e10d66b746e" providerId="ADAL" clId="{C769DC1E-4908-2246-A73F-91F33F28F95B}" dt="2024-06-02T22:27:56.442" v="920" actId="20577"/>
        <pc:sldMkLst>
          <pc:docMk/>
          <pc:sldMk cId="0" sldId="266"/>
        </pc:sldMkLst>
      </pc:sldChg>
      <pc:sldChg chg="modNotesTx">
        <pc:chgData name="Anki Sjöberg" userId="239c0786-fded-44c9-9289-6e10d66b746e" providerId="ADAL" clId="{C769DC1E-4908-2246-A73F-91F33F28F95B}" dt="2024-06-02T22:31:43.987" v="924" actId="20577"/>
        <pc:sldMkLst>
          <pc:docMk/>
          <pc:sldMk cId="0" sldId="267"/>
        </pc:sldMkLst>
      </pc:sldChg>
      <pc:sldChg chg="modNotesTx">
        <pc:chgData name="Anki Sjöberg" userId="239c0786-fded-44c9-9289-6e10d66b746e" providerId="ADAL" clId="{C769DC1E-4908-2246-A73F-91F33F28F95B}" dt="2024-06-02T22:35:30.564" v="938" actId="20577"/>
        <pc:sldMkLst>
          <pc:docMk/>
          <pc:sldMk cId="0" sldId="268"/>
        </pc:sldMkLst>
      </pc:sldChg>
      <pc:sldChg chg="modNotesTx">
        <pc:chgData name="Anki Sjöberg" userId="239c0786-fded-44c9-9289-6e10d66b746e" providerId="ADAL" clId="{C769DC1E-4908-2246-A73F-91F33F28F95B}" dt="2024-06-02T22:46:16.637" v="1076" actId="20577"/>
        <pc:sldMkLst>
          <pc:docMk/>
          <pc:sldMk cId="0" sldId="269"/>
        </pc:sldMkLst>
      </pc:sldChg>
      <pc:sldChg chg="modNotesTx">
        <pc:chgData name="Anki Sjöberg" userId="239c0786-fded-44c9-9289-6e10d66b746e" providerId="ADAL" clId="{C769DC1E-4908-2246-A73F-91F33F28F95B}" dt="2024-06-02T22:56:37.721" v="1154" actId="20577"/>
        <pc:sldMkLst>
          <pc:docMk/>
          <pc:sldMk cId="0" sldId="270"/>
        </pc:sldMkLst>
      </pc:sldChg>
      <pc:sldChg chg="modNotesTx">
        <pc:chgData name="Anki Sjöberg" userId="239c0786-fded-44c9-9289-6e10d66b746e" providerId="ADAL" clId="{C769DC1E-4908-2246-A73F-91F33F28F95B}" dt="2024-06-02T23:01:23.479" v="1291" actId="20577"/>
        <pc:sldMkLst>
          <pc:docMk/>
          <pc:sldMk cId="0" sldId="271"/>
        </pc:sldMkLst>
      </pc:sldChg>
      <pc:sldChg chg="modNotesTx">
        <pc:chgData name="Anki Sjöberg" userId="239c0786-fded-44c9-9289-6e10d66b746e" providerId="ADAL" clId="{C769DC1E-4908-2246-A73F-91F33F28F95B}" dt="2024-06-02T21:35:12.704" v="174"/>
        <pc:sldMkLst>
          <pc:docMk/>
          <pc:sldMk cId="0" sldId="272"/>
        </pc:sldMkLst>
      </pc:sldChg>
    </pc:docChg>
  </pc:docChgLst>
  <pc:docChgLst>
    <pc:chgData name="Pascal  Bongard" userId="S::pascal.bongard@fightforhumanity.org::0b682342-0107-4a83-9ab4-89341b237cf0" providerId="AD" clId="Web-{13C6EB5B-C2F8-F6DF-A6F0-54C6200450B2}"/>
    <pc:docChg chg="modSld">
      <pc:chgData name="Pascal  Bongard" userId="S::pascal.bongard@fightforhumanity.org::0b682342-0107-4a83-9ab4-89341b237cf0" providerId="AD" clId="Web-{13C6EB5B-C2F8-F6DF-A6F0-54C6200450B2}" dt="2024-06-03T06:36:57.923" v="26"/>
      <pc:docMkLst>
        <pc:docMk/>
      </pc:docMkLst>
      <pc:sldChg chg="modSp modNotes">
        <pc:chgData name="Pascal  Bongard" userId="S::pascal.bongard@fightforhumanity.org::0b682342-0107-4a83-9ab4-89341b237cf0" providerId="AD" clId="Web-{13C6EB5B-C2F8-F6DF-A6F0-54C6200450B2}" dt="2024-06-03T06:36:51.907" v="23"/>
        <pc:sldMkLst>
          <pc:docMk/>
          <pc:sldMk cId="0" sldId="256"/>
        </pc:sldMkLst>
        <pc:grpChg chg="mod">
          <ac:chgData name="Pascal  Bongard" userId="S::pascal.bongard@fightforhumanity.org::0b682342-0107-4a83-9ab4-89341b237cf0" providerId="AD" clId="Web-{13C6EB5B-C2F8-F6DF-A6F0-54C6200450B2}" dt="2024-06-03T06:36:12.593" v="3" actId="1076"/>
          <ac:grpSpMkLst>
            <pc:docMk/>
            <pc:sldMk cId="0" sldId="256"/>
            <ac:grpSpMk id="3" creationId="{00000000-0000-0000-0000-000000000000}"/>
          </ac:grpSpMkLst>
        </pc:grpChg>
      </pc:sldChg>
      <pc:sldChg chg="modNotes">
        <pc:chgData name="Pascal  Bongard" userId="S::pascal.bongard@fightforhumanity.org::0b682342-0107-4a83-9ab4-89341b237cf0" providerId="AD" clId="Web-{13C6EB5B-C2F8-F6DF-A6F0-54C6200450B2}" dt="2024-06-03T06:36:57.923" v="26"/>
        <pc:sldMkLst>
          <pc:docMk/>
          <pc:sldMk cId="0" sldId="258"/>
        </pc:sldMkLst>
      </pc:sldChg>
    </pc:docChg>
  </pc:docChgLst>
  <pc:docChgLst>
    <pc:chgData name="Pascal  Bongard" userId="S::pascal.bongard@fightforhumanity.org::0b682342-0107-4a83-9ab4-89341b237cf0" providerId="AD" clId="Web-{20D06BEC-5189-29A0-7731-43DDBAEE90A3}"/>
    <pc:docChg chg="modSld">
      <pc:chgData name="Pascal  Bongard" userId="S::pascal.bongard@fightforhumanity.org::0b682342-0107-4a83-9ab4-89341b237cf0" providerId="AD" clId="Web-{20D06BEC-5189-29A0-7731-43DDBAEE90A3}" dt="2024-06-03T06:23:08.839" v="7" actId="1076"/>
      <pc:docMkLst>
        <pc:docMk/>
      </pc:docMkLst>
      <pc:sldChg chg="modSp">
        <pc:chgData name="Pascal  Bongard" userId="S::pascal.bongard@fightforhumanity.org::0b682342-0107-4a83-9ab4-89341b237cf0" providerId="AD" clId="Web-{20D06BEC-5189-29A0-7731-43DDBAEE90A3}" dt="2024-06-03T06:22:12.663" v="5" actId="1076"/>
        <pc:sldMkLst>
          <pc:docMk/>
          <pc:sldMk cId="0" sldId="262"/>
        </pc:sldMkLst>
        <pc:spChg chg="mod">
          <ac:chgData name="Pascal  Bongard" userId="S::pascal.bongard@fightforhumanity.org::0b682342-0107-4a83-9ab4-89341b237cf0" providerId="AD" clId="Web-{20D06BEC-5189-29A0-7731-43DDBAEE90A3}" dt="2024-06-03T06:22:12.663" v="5" actId="1076"/>
          <ac:spMkLst>
            <pc:docMk/>
            <pc:sldMk cId="0" sldId="262"/>
            <ac:spMk id="2" creationId="{00000000-0000-0000-0000-000000000000}"/>
          </ac:spMkLst>
        </pc:spChg>
      </pc:sldChg>
      <pc:sldChg chg="modSp">
        <pc:chgData name="Pascal  Bongard" userId="S::pascal.bongard@fightforhumanity.org::0b682342-0107-4a83-9ab4-89341b237cf0" providerId="AD" clId="Web-{20D06BEC-5189-29A0-7731-43DDBAEE90A3}" dt="2024-06-03T06:23:08.839" v="7" actId="1076"/>
        <pc:sldMkLst>
          <pc:docMk/>
          <pc:sldMk cId="0" sldId="263"/>
        </pc:sldMkLst>
        <pc:spChg chg="mod">
          <ac:chgData name="Pascal  Bongard" userId="S::pascal.bongard@fightforhumanity.org::0b682342-0107-4a83-9ab4-89341b237cf0" providerId="AD" clId="Web-{20D06BEC-5189-29A0-7731-43DDBAEE90A3}" dt="2024-06-03T06:23:08.839" v="7" actId="1076"/>
          <ac:spMkLst>
            <pc:docMk/>
            <pc:sldMk cId="0" sldId="26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ct3phk4jfm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cvanetwork.org/uploads/2023/06/OOM_Humanitarian-Principles_Eng.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youtube.com/watch?v=ErSOD_htpM4&amp;t=150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b="1" u="sng"/>
          </a:p>
          <a:p>
            <a:r>
              <a:rPr lang="en-US">
                <a:cs typeface="Calibri"/>
              </a:rPr>
              <a:t>Module 4, Mesures to Prevent Conflict-Inducted Food Insecurity in Operational Contexts.</a:t>
            </a:r>
            <a:endParaRPr lang="en-US"/>
          </a:p>
          <a:p>
            <a:endParaRPr lang="en-US" b="1" u="sng"/>
          </a:p>
          <a:p>
            <a:r>
              <a:rPr lang="en-US" b="1" i="1" u="sng"/>
              <a:t>Note: modules 3-6 are primarily designed for armed actors.​</a:t>
            </a:r>
            <a:endParaRPr lang="en-US" b="1" i="1" u="sng">
              <a:ea typeface="Calibri"/>
              <a:cs typeface="Calibri"/>
            </a:endParaRPr>
          </a:p>
          <a:p>
            <a:endParaRPr lang="en-US"/>
          </a:p>
          <a:p>
            <a:r>
              <a:rPr lang="en-US" b="1"/>
              <a:t>Day 2 Check-In session (about 15 minutes):​</a:t>
            </a:r>
            <a:endParaRPr lang="en-US" b="1">
              <a:ea typeface="Calibri"/>
              <a:cs typeface="Calibri"/>
            </a:endParaRPr>
          </a:p>
          <a:p>
            <a:endParaRPr lang="en-US"/>
          </a:p>
          <a:p>
            <a:pPr marL="171450" indent="-171450">
              <a:buFont typeface="Arial" panose="020B0604020202020204" pitchFamily="34" charset="0"/>
              <a:buChar char="•"/>
            </a:pPr>
            <a:r>
              <a:rPr lang="en-US"/>
              <a:t>Start with welcoming the participants to the second day​</a:t>
            </a:r>
            <a:endParaRPr lang="en-US">
              <a:ea typeface="Calibri"/>
              <a:cs typeface="Calibri"/>
            </a:endParaRPr>
          </a:p>
          <a:p>
            <a:pPr marL="171450" indent="-171450">
              <a:buFont typeface="Arial" panose="020B0604020202020204" pitchFamily="34" charset="0"/>
              <a:buChar char="•"/>
            </a:pPr>
            <a:r>
              <a:rPr lang="en-US"/>
              <a:t>Present the agenda for the second day (see next slide) ​</a:t>
            </a:r>
            <a:endParaRPr lang="en-US">
              <a:ea typeface="Calibri"/>
              <a:cs typeface="Calibri"/>
            </a:endParaRPr>
          </a:p>
          <a:p>
            <a:pPr marL="171450" indent="-171450">
              <a:buFont typeface="Arial" panose="020B0604020202020204" pitchFamily="34" charset="0"/>
              <a:buChar char="•"/>
            </a:pPr>
            <a:r>
              <a:rPr lang="en-US"/>
              <a:t>If needed, choose an energizer exercise from Annex 2.D of the Facilitator’s Guide or invent your own​</a:t>
            </a:r>
            <a:endParaRPr lang="en-US">
              <a:ea typeface="Calibri"/>
              <a:cs typeface="Calibri"/>
            </a:endParaRPr>
          </a:p>
          <a:p>
            <a:pPr marL="171450" indent="-171450">
              <a:buFont typeface="Arial" panose="020B0604020202020204" pitchFamily="34" charset="0"/>
              <a:buChar char="•"/>
            </a:pPr>
            <a:r>
              <a:rPr lang="en-US"/>
              <a:t>Ask the participants if they have any questions or doubt remaining form the first day and clarify any open issues ​</a:t>
            </a:r>
            <a:endParaRPr lang="en-US">
              <a:ea typeface="Calibri"/>
              <a:cs typeface="Calibri"/>
            </a:endParaRPr>
          </a:p>
          <a:p>
            <a:pPr marL="171450" indent="-171450">
              <a:buFont typeface="Arial" panose="020B0604020202020204" pitchFamily="34" charset="0"/>
              <a:buChar char="•"/>
            </a:pPr>
            <a:r>
              <a:rPr lang="en-US"/>
              <a:t>Time needed: 90 minutes​</a:t>
            </a:r>
            <a:endParaRPr lang="en-US">
              <a:ea typeface="Calibri"/>
              <a:cs typeface="Calibri"/>
            </a:endParaRPr>
          </a:p>
          <a:p>
            <a:r>
              <a:rPr lang="en-US"/>
              <a:t>     - Session 8: Considerations for planning and conducting operations: part 1: 50 minutes​</a:t>
            </a:r>
            <a:endParaRPr lang="en-US">
              <a:cs typeface="Calibri"/>
            </a:endParaRPr>
          </a:p>
          <a:p>
            <a:r>
              <a:rPr lang="en-US"/>
              <a:t>     - Session 9: Considerations for planning and conducting operations: part 2 (access to food and water, including humanitarian assistance and              services): 40 minutes​</a:t>
            </a:r>
            <a:endParaRPr lang="en-US">
              <a:cs typeface="Calibri"/>
            </a:endParaRPr>
          </a:p>
          <a:p>
            <a:pPr marL="171450" indent="-171450">
              <a:buFont typeface="Arial" panose="020B0604020202020204" pitchFamily="34" charset="0"/>
              <a:buChar char="•"/>
            </a:pPr>
            <a:r>
              <a:rPr lang="en-US"/>
              <a:t>Set-up: free set up, space for group work​</a:t>
            </a:r>
            <a:endParaRPr lang="en-US">
              <a:ea typeface="Calibri"/>
              <a:cs typeface="Calibri"/>
            </a:endParaRPr>
          </a:p>
          <a:p>
            <a:pPr marL="171450" indent="-171450">
              <a:buFont typeface="Arial" panose="020B0604020202020204" pitchFamily="34" charset="0"/>
              <a:buChar char="•"/>
            </a:pPr>
            <a:r>
              <a:rPr lang="en-US"/>
              <a:t>Material: flip chart or similar available for note-taking, big sheets of paper and markers for group exercises, print outs of the case study/studies for the participants​</a:t>
            </a:r>
            <a:endParaRPr lang="en-US">
              <a:ea typeface="Calibri"/>
              <a:cs typeface="Calibri"/>
            </a:endParaRPr>
          </a:p>
          <a:p>
            <a:endParaRPr lang="en-US"/>
          </a:p>
          <a:p>
            <a:r>
              <a:rPr lang="en-US"/>
              <a:t>​</a:t>
            </a:r>
            <a:endParaRPr lang="en-US">
              <a:ea typeface="Calibri"/>
              <a:cs typeface="Calibri"/>
            </a:endParaRPr>
          </a:p>
          <a:p>
            <a:endParaRPr lang="en-US"/>
          </a:p>
          <a:p>
            <a:r>
              <a:rPr lang="en-US"/>
              <a:t>​</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i="1" dirty="0"/>
              <a:t>Exercise 10: Scenario: (about 20 minutes)​</a:t>
            </a:r>
            <a:endParaRPr lang="en-US" i="1" dirty="0">
              <a:ea typeface="Calibri"/>
              <a:cs typeface="Calibri"/>
            </a:endParaRPr>
          </a:p>
          <a:p>
            <a:endParaRPr lang="en-US" dirty="0"/>
          </a:p>
          <a:p>
            <a:pPr marL="171450" indent="-171450">
              <a:buFont typeface="Arial" panose="020B0604020202020204" pitchFamily="34" charset="0"/>
              <a:buChar char="•"/>
            </a:pPr>
            <a:r>
              <a:rPr lang="en-US" dirty="0"/>
              <a:t>Divide participants into groups of 3-5. ​</a:t>
            </a:r>
            <a:endParaRPr lang="en-US" dirty="0">
              <a:ea typeface="Calibri"/>
              <a:cs typeface="Calibri"/>
            </a:endParaRPr>
          </a:p>
          <a:p>
            <a:pPr marL="171450" indent="-171450">
              <a:buFont typeface="Arial" panose="020B0604020202020204" pitchFamily="34" charset="0"/>
              <a:buChar char="•"/>
            </a:pPr>
            <a:r>
              <a:rPr lang="en-US" dirty="0"/>
              <a:t>Ask them to take 10 minutes to discuss the questions and agree on the answers.​</a:t>
            </a:r>
            <a:endParaRPr lang="en-US" dirty="0">
              <a:ea typeface="Calibri"/>
              <a:cs typeface="Calibri"/>
            </a:endParaRPr>
          </a:p>
          <a:p>
            <a:pPr marL="171450" indent="-171450">
              <a:buFont typeface="Arial" panose="020B0604020202020204" pitchFamily="34" charset="0"/>
              <a:buChar char="•"/>
            </a:pPr>
            <a:r>
              <a:rPr lang="en-US" dirty="0"/>
              <a:t>Ask each group to explain their answers and decisions and allow for debate.​</a:t>
            </a:r>
            <a:endParaRPr lang="en-US" dirty="0">
              <a:ea typeface="Calibri"/>
              <a:cs typeface="Calibri"/>
            </a:endParaRPr>
          </a:p>
          <a:p>
            <a:pPr marL="171450" indent="-171450">
              <a:buFont typeface="Arial" panose="020B0604020202020204" pitchFamily="34" charset="0"/>
              <a:buChar char="•"/>
            </a:pPr>
            <a:endParaRPr lang="en-US" dirty="0"/>
          </a:p>
          <a:p>
            <a:r>
              <a:rPr lang="en-US" dirty="0"/>
              <a:t>Suggested responses to the questions: ​</a:t>
            </a:r>
            <a:endParaRPr lang="en-US" dirty="0">
              <a:ea typeface="Calibri"/>
              <a:cs typeface="Calibri"/>
            </a:endParaRPr>
          </a:p>
          <a:p>
            <a:pPr marL="171450" indent="-171450">
              <a:buFont typeface="Arial" panose="020B0604020202020204" pitchFamily="34" charset="0"/>
              <a:buChar char="•"/>
            </a:pPr>
            <a:r>
              <a:rPr lang="en-US" dirty="0"/>
              <a:t>Yes, it is lawful under IHL to attack the warehouse as it is used for military purposes by enemy forces and thus has lost its protective status. ​</a:t>
            </a:r>
            <a:endParaRPr lang="en-US" dirty="0">
              <a:ea typeface="Calibri"/>
              <a:cs typeface="Calibri"/>
            </a:endParaRPr>
          </a:p>
          <a:p>
            <a:pPr marL="171450" indent="-171450">
              <a:buFont typeface="Arial" panose="020B0604020202020204" pitchFamily="34" charset="0"/>
              <a:buChar char="•"/>
            </a:pPr>
            <a:r>
              <a:rPr lang="en-US" dirty="0"/>
              <a:t>However, even if the attack is directed against a legitimate military objective, all feasible precautionary measures must be taken to avoid, and in any event to minimize, damage caused by its military operations to the warehouse and incidental death or injury to civilians potentially being inside or around. Such measures include a "proportionality assessment" between the military advantage anticipated and civilian harm caused, the timing of the attack, the choice of weapons, etc. ​</a:t>
            </a:r>
            <a:endParaRPr lang="en-US" dirty="0">
              <a:ea typeface="Calibri"/>
              <a:cs typeface="Calibri"/>
            </a:endParaRPr>
          </a:p>
          <a:p>
            <a:pPr marL="171450" indent="-171450">
              <a:buFont typeface="Arial" panose="020B0604020202020204" pitchFamily="34" charset="0"/>
              <a:buChar char="•"/>
            </a:pPr>
            <a:r>
              <a:rPr lang="en-US" dirty="0"/>
              <a:t>In addition, just because it is lawful to attack the warehouse doesn’t mean that it is a good idea to do so. Ask them to assess what could be the negative consequences for the civilian population in the area if the warehouse is attacked. For example, not just the concerned humanitarian organization may stop operations in the area, but perhaps other organizations as well, with dire consequences for the civilian population.​</a:t>
            </a:r>
            <a:endParaRPr lang="en-US" dirty="0">
              <a:ea typeface="Calibri"/>
              <a:cs typeface="Calibri"/>
            </a:endParaRPr>
          </a:p>
          <a:p>
            <a:pPr marL="171450" indent="-171450">
              <a:buFont typeface="Arial" panose="020B0604020202020204" pitchFamily="34" charset="0"/>
              <a:buChar char="•"/>
            </a:pPr>
            <a:r>
              <a:rPr lang="en-US" dirty="0"/>
              <a:t>If they decide not to attack, ask them what could be an alternative way of action instead of attacking the warehouse. For example, if there is no urgent need to conduct the attack, perhaps they could find a way of communicating with the humanitarian organization and explaining their concerns. Maybe they could gather additional intelligence to confirm/disconfirm that the warehouse is used for military purposes, and the possible role or not of the humanitarian agency.  ​</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i="0" u="sng" dirty="0">
                <a:ea typeface="Calibri"/>
                <a:cs typeface="Calibri"/>
              </a:rPr>
              <a:t>Notes:</a:t>
            </a:r>
            <a:endParaRPr lang="en-US" b="1" i="0" u="sng" dirty="0"/>
          </a:p>
          <a:p>
            <a:endParaRPr lang="en-US" dirty="0"/>
          </a:p>
          <a:p>
            <a:pPr marL="171450" indent="-171450">
              <a:buFont typeface="Arial" panose="020B0604020202020204" pitchFamily="34" charset="0"/>
              <a:buChar char="•"/>
            </a:pPr>
            <a:r>
              <a:rPr lang="en-US" dirty="0"/>
              <a:t>Ask participants how they think agricultural land and water resources could be best protected from the effects of military operations.​</a:t>
            </a:r>
            <a:endParaRPr lang="en-US" dirty="0">
              <a:ea typeface="Calibri"/>
              <a:cs typeface="Calibri"/>
            </a:endParaRPr>
          </a:p>
          <a:p>
            <a:pPr marL="171450" indent="-171450">
              <a:buFont typeface="Arial" panose="020B0604020202020204" pitchFamily="34" charset="0"/>
              <a:buChar char="•"/>
            </a:pPr>
            <a:r>
              <a:rPr lang="en-US" dirty="0"/>
              <a:t>Explain that armed actors should avoid:</a:t>
            </a:r>
            <a:endParaRPr lang="en-US" dirty="0">
              <a:ea typeface="Calibri"/>
              <a:cs typeface="Calibri"/>
            </a:endParaRPr>
          </a:p>
          <a:p>
            <a:pPr marL="628650" lvl="1" indent="-171450">
              <a:buFont typeface="Arial" panose="020B0604020202020204" pitchFamily="34" charset="0"/>
              <a:buChar char="•"/>
            </a:pPr>
            <a:r>
              <a:rPr lang="en-US" dirty="0"/>
              <a:t>staging operations from or onto agricultural land, food storage facilities, and other critical infrastructure for military purposes to avoid destruction by enemy fire.​</a:t>
            </a:r>
            <a:endParaRPr lang="en-US" dirty="0">
              <a:ea typeface="Calibri"/>
              <a:cs typeface="Calibri"/>
            </a:endParaRPr>
          </a:p>
          <a:p>
            <a:pPr marL="628650" lvl="1" indent="-171450">
              <a:buFont typeface="Arial" panose="020B0604020202020204" pitchFamily="34" charset="0"/>
              <a:buChar char="•"/>
            </a:pPr>
            <a:r>
              <a:rPr lang="en-US" dirty="0"/>
              <a:t>contaminating arable land, fisheries, hunting grounds, pastoral lands, food transportation routes, or water resources with explosive remnants of war, mines, or any biological or chemical substance that would kill animals, fish, or plants or make them toxic for consumption. ​</a:t>
            </a:r>
            <a:endParaRPr lang="en-US" dirty="0">
              <a:ea typeface="Calibri"/>
              <a:cs typeface="Calibri"/>
            </a:endParaRPr>
          </a:p>
          <a:p>
            <a:pPr marL="171450" indent="-171450">
              <a:buFont typeface="Arial" panose="020B0604020202020204" pitchFamily="34" charset="0"/>
              <a:buChar char="•"/>
            </a:pPr>
            <a:r>
              <a:rPr lang="en-US" dirty="0"/>
              <a:t>Armed actors should keep records of contaminated land and report them to environmental protection actors and humanitarian demining organizations.​</a:t>
            </a:r>
            <a:endParaRPr lang="en-US" dirty="0">
              <a:ea typeface="Calibri"/>
              <a:cs typeface="Calibri"/>
            </a:endParaRPr>
          </a:p>
          <a:p>
            <a:pPr marL="171450" indent="-171450">
              <a:buFont typeface="Arial" panose="020B0604020202020204" pitchFamily="34" charset="0"/>
              <a:buChar char="•"/>
              <a:defRPr/>
            </a:pPr>
            <a:r>
              <a:rPr lang="en-US" dirty="0"/>
              <a:t>Here you can choose to show the video on on "Protection of Water in Non-International Armed Conflict," produced by the Syria Regional Desk at the Diakonia International Humanitarian Law Center. The video features Arabic and English subtitles, as well as sign language interpretation. Available: </a:t>
            </a:r>
            <a:r>
              <a:rPr lang="en-US" dirty="0">
                <a:hlinkClick r:id="rId3"/>
              </a:rPr>
              <a:t>https://www.youtube.com/watch?v=ct3phk4jfm8</a:t>
            </a:r>
            <a:r>
              <a:rPr lang="en-US" dirty="0"/>
              <a:t>. </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b="1" i="0" u="sng">
                <a:ea typeface="Calibri"/>
                <a:cs typeface="Calibri"/>
              </a:rPr>
              <a:t>Notes:</a:t>
            </a:r>
            <a:endParaRPr lang="en-US" b="1" i="0" u="sng"/>
          </a:p>
          <a:p>
            <a:endParaRPr lang="en-US"/>
          </a:p>
          <a:p>
            <a:pPr marL="171450" indent="-171450">
              <a:buFont typeface="Arial" panose="020B0604020202020204" pitchFamily="34" charset="0"/>
              <a:buChar char="•"/>
            </a:pPr>
            <a:r>
              <a:rPr lang="en-US"/>
              <a:t>Explain that armed actors should consider providing exceptions for those who work as farmers, fishers, pastoralists, or are otherwise involved in food production, processing, or distribution. ​</a:t>
            </a:r>
          </a:p>
          <a:p>
            <a:pPr marL="171450" indent="-171450">
              <a:buFont typeface="Arial" panose="020B0604020202020204" pitchFamily="34" charset="0"/>
              <a:buChar char="•"/>
            </a:pPr>
            <a:r>
              <a:rPr lang="en-US"/>
              <a:t>Ask participants what is the practice in their context and how they think this could be implemented. ​</a:t>
            </a:r>
          </a:p>
          <a:p>
            <a:pPr marL="171450" indent="-171450">
              <a:buFont typeface="Arial" panose="020B0604020202020204" pitchFamily="34" charset="0"/>
              <a:buChar char="•"/>
            </a:pPr>
            <a:r>
              <a:rPr lang="en-US"/>
              <a:t>Ask them what could be the consequences if you conscript food producers (who would then produce the food?)​</a:t>
            </a:r>
          </a:p>
          <a:p>
            <a:pPr marL="171450" indent="-171450">
              <a:buFont typeface="Arial" panose="020B0604020202020204" pitchFamily="34" charset="0"/>
              <a:buChar char="•"/>
            </a:pPr>
            <a:r>
              <a:rPr lang="en-US"/>
              <a:t>What would be the challenges and opportunities with this measure?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a:p>
          <a:p>
            <a:pPr marL="171450" indent="-171450">
              <a:buFont typeface="Arial" panose="020B0604020202020204" pitchFamily="34" charset="0"/>
              <a:buChar char="•"/>
            </a:pPr>
            <a:r>
              <a:rPr lang="en-US"/>
              <a:t>Explain that armed actors should strictly enforce the prohibition against the looting of civilian public and private property. ​</a:t>
            </a:r>
          </a:p>
          <a:p>
            <a:pPr marL="171450" indent="-171450">
              <a:buFont typeface="Arial" panose="020B0604020202020204" pitchFamily="34" charset="0"/>
              <a:buChar char="•"/>
            </a:pPr>
            <a:r>
              <a:rPr lang="en-US"/>
              <a:t>Ask participants how they think that this could be done and what would be needed to do so. Ask what armed actors should do if they cannot feed their troops?​</a:t>
            </a:r>
          </a:p>
          <a:p>
            <a:pPr marL="171450" indent="-171450">
              <a:buFont typeface="Arial" panose="020B0604020202020204" pitchFamily="34" charset="0"/>
              <a:buChar char="•"/>
            </a:pPr>
            <a:r>
              <a:rPr lang="en-US"/>
              <a:t>Listen to their inputs and explain that armed actors should provide all units with sufficient food and financial means, so that they do not supplement their supplies with civilian property. Where possible, have units cultivate their own food. Purchase food from communities only when it will not strain their own supply and where it will not pose a security risk for civilians (for example, by labeling them as having supported the “enemy”).​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pPr marL="171450" indent="-171450">
              <a:buFont typeface="Arial" panose="020B0604020202020204" pitchFamily="34" charset="0"/>
              <a:buChar char="•"/>
            </a:pPr>
            <a:r>
              <a:rPr lang="en-US" dirty="0"/>
              <a:t>Explain that armed actors must facilitate the safe, rapid, and unimpeded access of affected people to food, water, critical infrastructure, and essential services, including humanitarian assistance.​</a:t>
            </a:r>
            <a:endParaRPr lang="en-US" dirty="0">
              <a:ea typeface="Calibri"/>
              <a:cs typeface="Calibri"/>
            </a:endParaRPr>
          </a:p>
          <a:p>
            <a:pPr marL="171450" indent="-171450">
              <a:buFont typeface="Arial" panose="020B0604020202020204" pitchFamily="34" charset="0"/>
              <a:buChar char="•"/>
            </a:pPr>
            <a:r>
              <a:rPr lang="en-US" dirty="0"/>
              <a:t>Ask participants how they think this can be done and what would be needed to do so.​</a:t>
            </a:r>
            <a:endParaRPr lang="en-US" dirty="0">
              <a:ea typeface="Calibri"/>
              <a:cs typeface="Calibri"/>
            </a:endParaRPr>
          </a:p>
          <a:p>
            <a:pPr marL="171450" indent="-171450">
              <a:buFont typeface="Arial" panose="020B0604020202020204" pitchFamily="34" charset="0"/>
              <a:buChar char="•"/>
            </a:pPr>
            <a:r>
              <a:rPr lang="en-US" dirty="0"/>
              <a:t>Ask which actors are involved in providing or facilitating access to food and water in the target area? Do you have communication with them? How do or could armed actors help assure access to food and water? (directly and indirectly)​</a:t>
            </a:r>
            <a:endParaRPr lang="en-US" dirty="0">
              <a:ea typeface="Calibri"/>
              <a:cs typeface="Calibri"/>
            </a:endParaRPr>
          </a:p>
          <a:p>
            <a:pPr marL="171450" indent="-171450">
              <a:buFont typeface="Arial" panose="020B0604020202020204" pitchFamily="34" charset="0"/>
              <a:buChar char="•"/>
            </a:pPr>
            <a:r>
              <a:rPr lang="en-US" dirty="0"/>
              <a:t>Listen to their inputs and explain that armed actors should:​</a:t>
            </a:r>
            <a:endParaRPr lang="en-US" dirty="0">
              <a:ea typeface="Calibri"/>
              <a:cs typeface="Calibri"/>
            </a:endParaRPr>
          </a:p>
          <a:p>
            <a:pPr marL="628650" lvl="1" indent="-171450">
              <a:buFont typeface="Arial" panose="020B0604020202020204" pitchFamily="34" charset="0"/>
              <a:buChar char="•"/>
            </a:pPr>
            <a:r>
              <a:rPr lang="en-US" dirty="0"/>
              <a:t>not confine civilians or otherwise restrict their freedom of movement. </a:t>
            </a:r>
          </a:p>
          <a:p>
            <a:pPr marL="628650" lvl="1" indent="-171450">
              <a:buFont typeface="Arial" panose="020B0604020202020204" pitchFamily="34" charset="0"/>
              <a:buChar char="•"/>
            </a:pPr>
            <a:r>
              <a:rPr lang="en-US" dirty="0"/>
              <a:t>avoid military presence in arable/pastoral land and, fisheries, hunting areas, markets, etc., and avoid providing security for civilians to access these locations unless civilians specifically request this.​</a:t>
            </a:r>
            <a:endParaRPr lang="en-US" dirty="0">
              <a:ea typeface="Calibri"/>
              <a:cs typeface="Calibri"/>
            </a:endParaRPr>
          </a:p>
          <a:p>
            <a:pPr marL="628650" lvl="1" indent="-171450">
              <a:buFont typeface="Arial" panose="020B0604020202020204" pitchFamily="34" charset="0"/>
              <a:buChar char="•"/>
            </a:pPr>
            <a:r>
              <a:rPr lang="en-US" dirty="0"/>
              <a:t>allow the timely, unimpeded movement of food into and out of ports, through checkpoints and border crossings.​ </a:t>
            </a:r>
            <a:endParaRPr lang="en-US" dirty="0">
              <a:ea typeface="Calibri"/>
              <a:cs typeface="Calibri"/>
            </a:endParaRPr>
          </a:p>
          <a:p>
            <a:pPr marL="171450" indent="-171450">
              <a:buFont typeface="Arial" panose="020B0604020202020204" pitchFamily="34" charset="0"/>
              <a:buChar char="•"/>
            </a:pPr>
            <a:r>
              <a:rPr lang="en-US" dirty="0"/>
              <a:t>Avoid undue delays on any inspections of food, water, or humanitarian assistance that would result in damages to materials, goods or transport, or be overly costly.</a:t>
            </a:r>
            <a:endParaRPr lang="en-US" dirty="0">
              <a:ea typeface="Calibri"/>
              <a:cs typeface="Calibri"/>
            </a:endParaRPr>
          </a:p>
          <a:p>
            <a:pPr marL="628650" lvl="1" indent="-171450">
              <a:buFont typeface="Arial" panose="020B0604020202020204" pitchFamily="34" charset="0"/>
              <a:buChar char="•"/>
            </a:pPr>
            <a:r>
              <a:rPr lang="en-US" dirty="0"/>
              <a:t>enter and uphold agreements on humanitarian corridors or pauses so that civilians can access food avoid excessive taxation on foodstuffs​</a:t>
            </a:r>
            <a:endParaRPr lang="en-US" dirty="0">
              <a:ea typeface="Calibri"/>
              <a:cs typeface="Calibri"/>
            </a:endParaRPr>
          </a:p>
          <a:p>
            <a:pPr marL="628650" lvl="1" indent="-171450">
              <a:buFont typeface="Arial" panose="020B0604020202020204" pitchFamily="34" charset="0"/>
              <a:buChar char="•"/>
            </a:pPr>
            <a:r>
              <a:rPr lang="en-US" dirty="0"/>
              <a:t>allow and facilitate for civilians to cultivate their own food. ​</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i="0" u="sng" dirty="0">
                <a:ea typeface="Calibri"/>
                <a:cs typeface="Calibri"/>
              </a:rPr>
              <a:t>Notes:</a:t>
            </a:r>
            <a:endParaRPr lang="en-US" b="1" i="0" u="sng" dirty="0"/>
          </a:p>
          <a:p>
            <a:endParaRPr lang="en-US" dirty="0"/>
          </a:p>
          <a:p>
            <a:pPr marL="171450" indent="-171450">
              <a:buFont typeface="Arial" panose="020B0604020202020204" pitchFamily="34" charset="0"/>
              <a:buChar char="•"/>
            </a:pPr>
            <a:r>
              <a:rPr lang="en-US" dirty="0"/>
              <a:t>Explain that armed actors must facilitate the safe, rapid, and unimpeded access of affected people to food, water, critical infrastructure, and essential services, including humanitarian assistance.​</a:t>
            </a:r>
            <a:endParaRPr lang="en-US" dirty="0">
              <a:ea typeface="Calibri"/>
              <a:cs typeface="Calibri"/>
            </a:endParaRPr>
          </a:p>
          <a:p>
            <a:pPr marL="171450" indent="-171450">
              <a:buFont typeface="Arial" panose="020B0604020202020204" pitchFamily="34" charset="0"/>
              <a:buChar char="•"/>
            </a:pPr>
            <a:r>
              <a:rPr lang="en-US" dirty="0"/>
              <a:t>Ask participants how they think this can be done and what would be needed to do so.​</a:t>
            </a:r>
            <a:endParaRPr lang="en-US" dirty="0">
              <a:ea typeface="Calibri"/>
              <a:cs typeface="Calibri"/>
            </a:endParaRPr>
          </a:p>
          <a:p>
            <a:pPr marL="171450" indent="-171450">
              <a:buFont typeface="Arial" panose="020B0604020202020204" pitchFamily="34" charset="0"/>
              <a:buChar char="•"/>
            </a:pPr>
            <a:r>
              <a:rPr lang="en-US" dirty="0"/>
              <a:t>Listen to their inputs and explain that armed actors should: ​</a:t>
            </a:r>
            <a:endParaRPr lang="en-US" dirty="0">
              <a:ea typeface="Calibri"/>
              <a:cs typeface="Calibri"/>
            </a:endParaRPr>
          </a:p>
          <a:p>
            <a:pPr marL="628650" lvl="1" indent="-171450">
              <a:buFont typeface="Arial" panose="020B0604020202020204" pitchFamily="34" charset="0"/>
              <a:buChar char="•"/>
            </a:pPr>
            <a:r>
              <a:rPr lang="en-US" dirty="0"/>
              <a:t>avoid imposing restrictive bureaucratic and administrative measures that delay humanitarian and civil society organizations' efforts to provide food assistance to civilians​.</a:t>
            </a:r>
            <a:endParaRPr lang="en-US" dirty="0">
              <a:ea typeface="Calibri"/>
              <a:cs typeface="Calibri"/>
            </a:endParaRPr>
          </a:p>
          <a:p>
            <a:pPr marL="628650" lvl="1" indent="-171450">
              <a:buFont typeface="Arial" panose="020B0604020202020204" pitchFamily="34" charset="0"/>
              <a:buChar char="•"/>
            </a:pPr>
            <a:r>
              <a:rPr lang="en-US" dirty="0"/>
              <a:t>avoid imposing restrictive measures that make any contact with certain groups or individuals by humanitarian actors illegal.​ </a:t>
            </a:r>
            <a:endParaRPr lang="en-US" dirty="0">
              <a:ea typeface="Calibri"/>
              <a:cs typeface="Calibri"/>
            </a:endParaRPr>
          </a:p>
          <a:p>
            <a:pPr marL="628650" lvl="1" indent="-171450">
              <a:buFont typeface="Arial" panose="020B0604020202020204" pitchFamily="34" charset="0"/>
              <a:buChar char="•"/>
            </a:pPr>
            <a:r>
              <a:rPr lang="en-US" dirty="0"/>
              <a:t>avoid requiring humanitarian actors to use armed escorts and convoys as a condition to granting access to affected populations.​</a:t>
            </a:r>
            <a:endParaRPr lang="en-US" dirty="0">
              <a:ea typeface="Calibri"/>
              <a:cs typeface="Calibri"/>
            </a:endParaRPr>
          </a:p>
          <a:p>
            <a:pPr marL="628650" lvl="1" indent="-171450">
              <a:buFont typeface="Arial" panose="020B0604020202020204" pitchFamily="34" charset="0"/>
              <a:buChar char="•"/>
            </a:pPr>
            <a:r>
              <a:rPr lang="en-US" dirty="0"/>
              <a:t>avoid spreading misinformation and disinformation about humanitarian actors. This includes stating or implying that humanitarian actors are affiliated with an armed group or its political objectives, or claiming credit or responsibility for the assistance humanitarian actors deliver, as this can put humanitarian staff and programs at risk and jeopardize the entire response. ​</a:t>
            </a:r>
            <a:endParaRPr lang="en-US" dirty="0">
              <a:ea typeface="Calibri"/>
              <a:cs typeface="Calibri"/>
            </a:endParaRPr>
          </a:p>
          <a:p>
            <a:endParaRPr lang="en-US" dirty="0"/>
          </a:p>
          <a:p>
            <a:pPr marL="171450" indent="-171450">
              <a:buFont typeface="Arial" panose="020B0604020202020204" pitchFamily="34" charset="0"/>
              <a:buChar char="•"/>
            </a:pPr>
            <a:r>
              <a:rPr lang="en-US" dirty="0"/>
              <a:t>Remind then that humanitarian action is guided by the core humanitarian principles of humanity, neutrality, impartiality and operational independence. For details see: </a:t>
            </a:r>
            <a:r>
              <a:rPr lang="en-US" dirty="0">
                <a:hlinkClick r:id="rId3"/>
              </a:rPr>
              <a:t>https://www.icvanetwork.org/uploads/2023/06/OOM_Humanitarian-Principles_Eng.pdf</a:t>
            </a:r>
            <a:r>
              <a:rPr lang="en-US" dirty="0"/>
              <a:t>. </a:t>
            </a:r>
            <a:endParaRPr lang="en-US" dirty="0">
              <a:ea typeface="Calibri"/>
              <a:cs typeface="Calibri"/>
            </a:endParaRPr>
          </a:p>
          <a:p>
            <a:pPr marL="171450" indent="-171450">
              <a:buFont typeface="Arial" panose="020B0604020202020204" pitchFamily="34" charset="0"/>
              <a:buChar char="•"/>
            </a:pPr>
            <a:r>
              <a:rPr lang="en-US" dirty="0"/>
              <a:t>You can choose to show the video on "HUMANITARIAN ASSISTANCE AND ACCESS IN ARMED CONFLICT" produced by the Syria Regional Desk at the Diakonia International Humanitarian Law Center. The video features Arabic and English subtitles, as well as sign language interpretation. Available at: </a:t>
            </a:r>
            <a:r>
              <a:rPr lang="en-US" dirty="0">
                <a:hlinkClick r:id="rId4"/>
              </a:rPr>
              <a:t>https://www.youtube.com/watch?v=ErSOD_htpM4&amp;t=150s</a:t>
            </a:r>
            <a:r>
              <a:rPr lang="en-US" dirty="0"/>
              <a:t>.</a:t>
            </a:r>
            <a:endParaRPr lang="en-US" dirty="0">
              <a:ea typeface="Calibri"/>
              <a:cs typeface="Calibri"/>
            </a:endParaRPr>
          </a:p>
          <a:p>
            <a:pPr marL="171450" indent="-171450">
              <a:buFont typeface="Arial" panose="020B0604020202020204" pitchFamily="34" charset="0"/>
              <a:buChar char="•"/>
            </a:pPr>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i="0" u="sng" dirty="0">
                <a:ea typeface="Calibri"/>
                <a:cs typeface="Calibri"/>
              </a:rPr>
              <a:t>Notes:</a:t>
            </a:r>
            <a:endParaRPr lang="en-US" b="1" i="0" u="sng" dirty="0"/>
          </a:p>
          <a:p>
            <a:endParaRPr lang="en-US" dirty="0"/>
          </a:p>
          <a:p>
            <a:r>
              <a:rPr lang="en-US" i="1" dirty="0"/>
              <a:t>Exercise 11: (about 30 minutes):​</a:t>
            </a:r>
            <a:endParaRPr lang="en-US" i="1" dirty="0">
              <a:ea typeface="Calibri"/>
              <a:cs typeface="Calibri"/>
            </a:endParaRPr>
          </a:p>
          <a:p>
            <a:r>
              <a:rPr lang="en-US" b="1" dirty="0"/>
              <a:t>Note</a:t>
            </a:r>
            <a:r>
              <a:rPr lang="en-US" dirty="0"/>
              <a:t>: the case study is also available as Annex 2.D of the Facilitator’s Guide. </a:t>
            </a:r>
            <a:endParaRPr lang="en-US" dirty="0">
              <a:ea typeface="Calibri"/>
              <a:cs typeface="Calibri"/>
            </a:endParaRPr>
          </a:p>
          <a:p>
            <a:endParaRPr lang="en-US" dirty="0"/>
          </a:p>
          <a:p>
            <a:pPr marL="171450" indent="-171450">
              <a:buFont typeface="Arial" panose="020B0604020202020204" pitchFamily="34" charset="0"/>
              <a:buChar char="•"/>
            </a:pPr>
            <a:r>
              <a:rPr lang="en-US" dirty="0"/>
              <a:t>Divide participants into groups of 3-5. ​</a:t>
            </a:r>
            <a:endParaRPr lang="en-US" dirty="0">
              <a:ea typeface="Calibri"/>
              <a:cs typeface="Calibri"/>
            </a:endParaRPr>
          </a:p>
          <a:p>
            <a:pPr marL="171450" indent="-171450">
              <a:buFont typeface="Arial" panose="020B0604020202020204" pitchFamily="34" charset="0"/>
              <a:buChar char="•"/>
            </a:pPr>
            <a:r>
              <a:rPr lang="en-US" dirty="0"/>
              <a:t>Ask them to take at least 10 minutes to discuss the questions and agree on the answers.​</a:t>
            </a:r>
            <a:endParaRPr lang="en-US" dirty="0">
              <a:ea typeface="Calibri"/>
              <a:cs typeface="Calibri"/>
            </a:endParaRPr>
          </a:p>
          <a:p>
            <a:pPr marL="171450" indent="-171450">
              <a:buFont typeface="Arial" panose="020B0604020202020204" pitchFamily="34" charset="0"/>
              <a:buChar char="•"/>
            </a:pPr>
            <a:r>
              <a:rPr lang="en-US" dirty="0"/>
              <a:t>Ask each group to explain their answers and decisions and allow for debate.​</a:t>
            </a:r>
            <a:endParaRPr lang="en-US" dirty="0">
              <a:ea typeface="Calibri"/>
              <a:cs typeface="Calibri"/>
            </a:endParaRPr>
          </a:p>
          <a:p>
            <a:pPr marL="171450" indent="-171450">
              <a:buFont typeface="Arial" panose="020B0604020202020204" pitchFamily="34" charset="0"/>
              <a:buChar char="•"/>
            </a:pPr>
            <a:endParaRPr lang="en-US" dirty="0"/>
          </a:p>
          <a:p>
            <a:r>
              <a:rPr lang="en-US" b="1" dirty="0"/>
              <a:t>Case study​</a:t>
            </a:r>
            <a:endParaRPr lang="en-US" b="1" dirty="0">
              <a:ea typeface="Calibri"/>
              <a:cs typeface="Calibri"/>
            </a:endParaRPr>
          </a:p>
          <a:p>
            <a:endParaRPr lang="en-US" b="1" dirty="0"/>
          </a:p>
          <a:p>
            <a:r>
              <a:rPr lang="en-US" dirty="0"/>
              <a:t>Since the armed group (AG) has imposed a blockade and demanded payment of taxes at the various exits from the city, many farmers have simply decided to switch to other economic activities, such as petty trading or tailoring. For nearly four months, AG has tried to cut off the city, preventing supplies from getting in, creating severe shortages of foodstuffs and escalating price rises. With the harvest season about to end, much of the population has missed the opportunity to sell crops, leaving them vulnerable to extreme hunger and poverty in the coming months. ​</a:t>
            </a:r>
            <a:endParaRPr lang="en-US" dirty="0">
              <a:ea typeface="Calibri"/>
              <a:cs typeface="Calibri"/>
            </a:endParaRPr>
          </a:p>
          <a:p>
            <a:endParaRPr lang="en-US" dirty="0"/>
          </a:p>
          <a:p>
            <a:r>
              <a:rPr lang="en-US" dirty="0"/>
              <a:t>In response, the government forces have bombed villages suspected to shelter AG militants, damaging granaries and wells. Crops have been burned and livestock killed in retaliation. In support to the host state, foreign forces have conducted air strikes but regularly hit civilians and civilian objects instead. In one incident, nine farmers were killed, and an irrigation system destroyed. ​</a:t>
            </a:r>
            <a:endParaRPr lang="en-US" dirty="0">
              <a:ea typeface="Calibri"/>
              <a:cs typeface="Calibri"/>
            </a:endParaRPr>
          </a:p>
          <a:p>
            <a:endParaRPr lang="en-US" dirty="0"/>
          </a:p>
          <a:p>
            <a:r>
              <a:rPr lang="en-US" dirty="0"/>
              <a:t>Unexploded ordnances and landmines used indiscriminately impact arable land, including grazing and pastoral areas. Many people have fled the conflict areas, leaving their livelihoods behind. ​</a:t>
            </a:r>
            <a:endParaRPr lang="en-US" dirty="0">
              <a:ea typeface="Calibri"/>
              <a:cs typeface="Calibri"/>
            </a:endParaRPr>
          </a:p>
          <a:p>
            <a:endParaRPr lang="en-US" dirty="0"/>
          </a:p>
          <a:p>
            <a:r>
              <a:rPr lang="en-US" dirty="0"/>
              <a:t>Villagers have set up a militia force to defend themselves from attacks by both government forces and AG. Their combatants, many of them being farmers, are fed by their families. They regularly patrol lands and scan them for explosive remnants of war. In past months, a number of villagers have been executed in their fields by AG militants who accused them to provide food to government forces. ​</a:t>
            </a:r>
            <a:endParaRPr lang="en-US" dirty="0">
              <a:ea typeface="Calibri"/>
              <a:cs typeface="Calibri"/>
            </a:endParaRPr>
          </a:p>
          <a:p>
            <a:endParaRPr lang="en-US" dirty="0"/>
          </a:p>
          <a:p>
            <a:r>
              <a:rPr lang="en-US" dirty="0"/>
              <a:t>Almost no external aid reaches the villages. The government has blocked access to humanitarian agencies for fear of diversion after several attacks of convoys by AG militants, which further exacerbates food scarcity. The government suspects that agencies pay the group for access and has prohibited any contacts. At the present time, aid agencies are only authorized to operate in government-controlled areas with military escorts. ​</a:t>
            </a:r>
            <a:endParaRPr lang="en-US" dirty="0">
              <a:ea typeface="Calibri"/>
              <a:cs typeface="Calibri"/>
            </a:endParaRPr>
          </a:p>
          <a:p>
            <a:r>
              <a:rPr lang="en-US" dirty="0"/>
              <a:t>​</a:t>
            </a:r>
            <a:endParaRPr lang="en-US" dirty="0">
              <a:ea typeface="Calibri"/>
              <a:cs typeface="Calibri"/>
            </a:endParaRPr>
          </a:p>
          <a:p>
            <a:r>
              <a:rPr lang="en-US" dirty="0"/>
              <a:t>Questions:​</a:t>
            </a:r>
            <a:endParaRPr lang="en-US" dirty="0">
              <a:ea typeface="Calibri"/>
              <a:cs typeface="Calibri"/>
            </a:endParaRPr>
          </a:p>
          <a:p>
            <a:pPr marL="171450" indent="-171450">
              <a:buFont typeface="Arial" panose="020B0604020202020204" pitchFamily="34" charset="0"/>
              <a:buChar char="•"/>
            </a:pPr>
            <a:r>
              <a:rPr lang="en-US" dirty="0"/>
              <a:t>What can be considered bad versus good practices?​</a:t>
            </a:r>
            <a:endParaRPr lang="en-US" dirty="0">
              <a:ea typeface="Calibri"/>
              <a:cs typeface="Calibri"/>
            </a:endParaRPr>
          </a:p>
          <a:p>
            <a:pPr marL="171450" indent="-171450">
              <a:buFont typeface="Arial" panose="020B0604020202020204" pitchFamily="34" charset="0"/>
              <a:buChar char="•"/>
            </a:pPr>
            <a:r>
              <a:rPr lang="en-US" dirty="0"/>
              <a:t>What are the consequences on civilians' food security?​</a:t>
            </a:r>
            <a:endParaRPr lang="en-US" dirty="0">
              <a:ea typeface="Calibri"/>
              <a:cs typeface="Calibri"/>
            </a:endParaRPr>
          </a:p>
          <a:p>
            <a:pPr marL="171450" indent="-171450">
              <a:buFont typeface="Arial" panose="020B0604020202020204" pitchFamily="34" charset="0"/>
              <a:buChar char="•"/>
            </a:pPr>
            <a:r>
              <a:rPr lang="en-US" dirty="0"/>
              <a:t>What lessons can you take away from the case study?​</a:t>
            </a:r>
            <a:endParaRPr lang="en-US" dirty="0">
              <a:ea typeface="Calibri"/>
              <a:cs typeface="Calibri"/>
            </a:endParaRPr>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a:p>
          <a:p>
            <a:r>
              <a:rPr lang="en-US"/>
              <a:t>Ask one or several of the participants to mention the most important things they learned/noted in the module. Take note on the flipchart or white board.​</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en-US" b="1" u="sng"/>
              <a:t>Notes</a:t>
            </a:r>
            <a:r>
              <a:rPr lang="en-US"/>
              <a:t>:</a:t>
            </a:r>
          </a:p>
          <a:p>
            <a:endParaRPr lang="en-US"/>
          </a:p>
          <a:p>
            <a:r>
              <a:rPr lang="en-US"/>
              <a:t>Address any questions or concerns raised by the participants.</a:t>
            </a:r>
            <a:endParaRPr lang="fr-F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122270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a:p>
          <a:p>
            <a:r>
              <a:rPr lang="en-US"/>
              <a:t>Note: The slide shows the proposed outline of day 2 for the training for armed actors. This would need to be modified as explain in module 1. ​</a:t>
            </a:r>
          </a:p>
          <a:p>
            <a:endParaRPr lang="en-US"/>
          </a:p>
          <a:p>
            <a:r>
              <a:rPr lang="en-US" b="1"/>
              <a:t>Agenda:​</a:t>
            </a:r>
          </a:p>
          <a:p>
            <a:pPr marL="171450" indent="-171450">
              <a:buFontTx/>
              <a:buChar char="-"/>
            </a:pPr>
            <a:r>
              <a:rPr lang="en-US"/>
              <a:t>You may or may not have showed them this slide already during day 2.​</a:t>
            </a:r>
          </a:p>
          <a:p>
            <a:pPr marL="171450" indent="-171450">
              <a:buFontTx/>
              <a:buChar char="-"/>
            </a:pPr>
            <a:r>
              <a:rPr lang="en-US"/>
              <a:t>Go through it and clarify questions as needed.</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a:p>
          <a:p>
            <a:r>
              <a:rPr lang="en-US"/>
              <a:t>Learning objective: ​</a:t>
            </a:r>
          </a:p>
          <a:p>
            <a:pPr marL="171450" indent="-171450">
              <a:buFont typeface="Arial"/>
              <a:buChar char="•"/>
            </a:pPr>
            <a:r>
              <a:rPr lang="en-US"/>
              <a:t>Explain that the objective of this module is that is that participants understand the main operational aspects of the Practical Measures and can relate this to their own contexts and </a:t>
            </a:r>
            <a:r>
              <a:rPr lang="en-US" err="1"/>
              <a:t>organizationz</a:t>
            </a:r>
            <a:r>
              <a:rPr lang="en-US"/>
              <a:t>.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a:p>
          <a:p>
            <a:r>
              <a:rPr lang="en-US" i="1"/>
              <a:t>Exercise 9: Discussion (10 minutes discussion in plenary):​</a:t>
            </a:r>
            <a:endParaRPr lang="en-US"/>
          </a:p>
          <a:p>
            <a:pPr marL="171450" indent="-171450">
              <a:buFont typeface="Arial" panose="020B0604020202020204" pitchFamily="34" charset="0"/>
              <a:buChar char="•"/>
            </a:pPr>
            <a:r>
              <a:rPr lang="en-US"/>
              <a:t>Ask them what the civilian environment means to them and if they can give examples ​</a:t>
            </a:r>
          </a:p>
          <a:p>
            <a:pPr marL="171450" indent="-171450">
              <a:buFont typeface="Arial" panose="020B0604020202020204" pitchFamily="34" charset="0"/>
              <a:buChar char="•"/>
            </a:pPr>
            <a:r>
              <a:rPr lang="en-US"/>
              <a:t>Ask them how military operations may affect the civilian environment and specifically the food security of the civilian population  ​</a:t>
            </a:r>
          </a:p>
          <a:p>
            <a:pPr marL="171450" indent="-171450">
              <a:buFont typeface="Arial" panose="020B0604020202020204" pitchFamily="34" charset="0"/>
              <a:buChar char="•"/>
            </a:pPr>
            <a:r>
              <a:rPr lang="en-US"/>
              <a:t>Ask them what they would need to consider (as armed actors) when planning and conducting operations in order not to affect the food security of the populations​</a:t>
            </a:r>
          </a:p>
          <a:p>
            <a:pPr marL="171450" indent="-171450">
              <a:buFont typeface="Arial" panose="020B0604020202020204" pitchFamily="34" charset="0"/>
              <a:buChar char="•"/>
            </a:pPr>
            <a:r>
              <a:rPr lang="en-US"/>
              <a:t>Listen to their answers and inputs and then move to the next slide.​</a:t>
            </a:r>
          </a:p>
          <a:p>
            <a:endParaRPr lang="en-US"/>
          </a:p>
          <a:p>
            <a:r>
              <a:rPr lang="en-US"/>
              <a: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a:p>
          <a:p>
            <a:pPr marL="171450" indent="-171450">
              <a:buFont typeface="Arial" panose="020B0604020202020204" pitchFamily="34" charset="0"/>
              <a:buChar char="•"/>
            </a:pPr>
            <a:r>
              <a:rPr lang="en-US"/>
              <a:t>Explain that throughout operational planning and implementation, armed actors should actively consider their potential impact on civilians, civilian assets, and food insecurity. ​</a:t>
            </a:r>
          </a:p>
          <a:p>
            <a:pPr marL="171450" indent="-171450">
              <a:buFont typeface="Arial" panose="020B0604020202020204" pitchFamily="34" charset="0"/>
              <a:buChar char="•"/>
            </a:pPr>
            <a:r>
              <a:rPr lang="en-US"/>
              <a:t>Particularly, armed actors should avoid directly and indirectly causing or increasing food insecurity. ​</a:t>
            </a:r>
          </a:p>
          <a:p>
            <a:pPr marL="171450" indent="-171450">
              <a:buFont typeface="Arial" panose="020B0604020202020204" pitchFamily="34" charset="0"/>
              <a:buChar char="•"/>
            </a:pPr>
            <a:r>
              <a:rPr lang="en-US"/>
              <a:t>When planning and conducting operations, the IHL obligations of distinction, proportionality, and precautionary measures must be applied, including in the choice of weapons and means employed. ​</a:t>
            </a:r>
          </a:p>
          <a:p>
            <a:pPr marL="171450" indent="-171450">
              <a:buFont typeface="Arial" panose="020B0604020202020204" pitchFamily="34" charset="0"/>
              <a:buChar char="•"/>
            </a:pPr>
            <a:r>
              <a:rPr lang="en-US"/>
              <a:t>Obligations enshrined in IHRL must also be applied when appropriate.​</a:t>
            </a:r>
          </a:p>
          <a:p>
            <a:pPr marL="171450" indent="-171450">
              <a:buFont typeface="Arial" panose="020B0604020202020204" pitchFamily="34" charset="0"/>
              <a:buChar char="•"/>
            </a:pPr>
            <a:r>
              <a:rPr lang="en-US"/>
              <a:t>List the key measures that will be discussed in this module:​</a:t>
            </a:r>
          </a:p>
          <a:p>
            <a:pPr marL="628650" lvl="1" indent="-171450">
              <a:buFont typeface="Arial" panose="020B0604020202020204" pitchFamily="34" charset="0"/>
              <a:buChar char="•"/>
            </a:pPr>
            <a:r>
              <a:rPr lang="en-US"/>
              <a:t>Awareness of the civilian environment​</a:t>
            </a:r>
          </a:p>
          <a:p>
            <a:pPr marL="628650" lvl="1" indent="-171450">
              <a:buFont typeface="Arial" panose="020B0604020202020204" pitchFamily="34" charset="0"/>
              <a:buChar char="•"/>
            </a:pPr>
            <a:r>
              <a:rPr lang="en-US"/>
              <a:t>Operational planning​</a:t>
            </a:r>
          </a:p>
          <a:p>
            <a:pPr marL="628650" lvl="1" indent="-171450">
              <a:buFont typeface="Arial" panose="020B0604020202020204" pitchFamily="34" charset="0"/>
              <a:buChar char="•"/>
            </a:pPr>
            <a:r>
              <a:rPr lang="en-US"/>
              <a:t>Targeting​</a:t>
            </a:r>
          </a:p>
          <a:p>
            <a:pPr marL="628650" lvl="1" indent="-171450">
              <a:buFont typeface="Arial" panose="020B0604020202020204" pitchFamily="34" charset="0"/>
              <a:buChar char="•"/>
            </a:pPr>
            <a:r>
              <a:rPr lang="en-US"/>
              <a:t>Protecting land and water​</a:t>
            </a:r>
          </a:p>
          <a:p>
            <a:pPr marL="628650" lvl="1" indent="-171450">
              <a:buFont typeface="Arial" panose="020B0604020202020204" pitchFamily="34" charset="0"/>
              <a:buChar char="•"/>
            </a:pPr>
            <a:r>
              <a:rPr lang="en-US"/>
              <a:t>Conscription​</a:t>
            </a:r>
          </a:p>
          <a:p>
            <a:pPr marL="628650" lvl="1" indent="-171450">
              <a:buFont typeface="Arial" panose="020B0604020202020204" pitchFamily="34" charset="0"/>
              <a:buChar char="•"/>
            </a:pPr>
            <a:r>
              <a:rPr lang="en-US"/>
              <a:t>Looting​</a:t>
            </a:r>
          </a:p>
          <a:p>
            <a:pPr marL="628650" lvl="1" indent="-171450">
              <a:buFont typeface="Arial" panose="020B0604020202020204" pitchFamily="34" charset="0"/>
              <a:buChar char="•"/>
            </a:pPr>
            <a:r>
              <a:rPr lang="en-US"/>
              <a:t>Access to food, water, critical infrastructure and essential services​</a:t>
            </a:r>
          </a:p>
          <a:p>
            <a:pPr marL="628650" lvl="1" indent="-171450">
              <a:buFont typeface="Arial" panose="020B0604020202020204" pitchFamily="34" charset="0"/>
              <a:buChar char="•"/>
            </a:pPr>
            <a:r>
              <a:rPr lang="en-US"/>
              <a:t>Humanitarian assistance and services​</a:t>
            </a:r>
          </a:p>
          <a:p>
            <a:pPr marL="171450" indent="-171450">
              <a:buFont typeface="Arial" panose="020B0604020202020204" pitchFamily="34" charset="0"/>
              <a:buChar char="•"/>
            </a:pPr>
            <a:r>
              <a:rPr lang="en-US"/>
              <a:t>Explain that extra emphasis will be put on the last point, humanitarian assistance and services, given the crucial importance this has for conflict-affected civilians.​</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i="0" u="sng" dirty="0">
                <a:ea typeface="Calibri"/>
                <a:cs typeface="Calibri"/>
              </a:rPr>
              <a:t>Notes:</a:t>
            </a:r>
            <a:endParaRPr lang="en-US" b="1" i="0" u="sng" dirty="0"/>
          </a:p>
          <a:p>
            <a:endParaRPr lang="en-US" dirty="0"/>
          </a:p>
          <a:p>
            <a:pPr marL="171450" indent="-171450">
              <a:buFont typeface="Arial" panose="020B0604020202020204" pitchFamily="34" charset="0"/>
              <a:buChar char="•"/>
            </a:pPr>
            <a:r>
              <a:rPr lang="en-US" dirty="0"/>
              <a:t>Explain that armed actors should know the food and water systems as part of the civilian environment to enable them to estimate the impact of their operations. ​</a:t>
            </a:r>
          </a:p>
          <a:p>
            <a:pPr marL="171450" indent="-171450">
              <a:buFont typeface="Arial" panose="020B0604020202020204" pitchFamily="34" charset="0"/>
              <a:buChar char="•"/>
            </a:pPr>
            <a:r>
              <a:rPr lang="en-US" dirty="0"/>
              <a:t>Ask participants how they think that this could be done and what would be needed to do so. ​</a:t>
            </a:r>
          </a:p>
          <a:p>
            <a:pPr marL="171450" indent="-171450">
              <a:buFont typeface="Arial" panose="020B0604020202020204" pitchFamily="34" charset="0"/>
              <a:buChar char="•"/>
            </a:pPr>
            <a:r>
              <a:rPr lang="en-US" dirty="0"/>
              <a:t>Listen to their inputs and explain that armed actors should be aware of the characteristics of the civilian population and the essential infrastructure, livelihood activities, organizations, personnel, resources, services, and systems on which civilians depend. </a:t>
            </a:r>
          </a:p>
          <a:p>
            <a:pPr marL="171450" indent="-171450">
              <a:buFont typeface="Arial" panose="020B0604020202020204" pitchFamily="34" charset="0"/>
              <a:buChar char="•"/>
            </a:pPr>
            <a:r>
              <a:rPr lang="en-US" dirty="0"/>
              <a:t>This includes assessing food and water systems as part of the civilian environment in which operations occur. This information will enable them to estimate the impact of their operations on civilian food and water security, and how that affects different population groups. It includes, but is not limited to, information on: ​</a:t>
            </a:r>
          </a:p>
          <a:p>
            <a:pPr marL="628650" lvl="1" indent="-171450">
              <a:buFont typeface="Arial" panose="020B0604020202020204" pitchFamily="34" charset="0"/>
              <a:buChar char="•"/>
            </a:pPr>
            <a:r>
              <a:rPr lang="en-US" dirty="0"/>
              <a:t>Crop planting and harvesting times​</a:t>
            </a:r>
          </a:p>
          <a:p>
            <a:pPr marL="628650" lvl="1" indent="-171450">
              <a:buFont typeface="Arial" panose="020B0604020202020204" pitchFamily="34" charset="0"/>
              <a:buChar char="•"/>
            </a:pPr>
            <a:r>
              <a:rPr lang="en-US" dirty="0"/>
              <a:t>Market days and locations​</a:t>
            </a:r>
          </a:p>
          <a:p>
            <a:pPr marL="628650" lvl="1" indent="-171450">
              <a:buFont typeface="Arial" panose="020B0604020202020204" pitchFamily="34" charset="0"/>
              <a:buChar char="•"/>
            </a:pPr>
            <a:r>
              <a:rPr lang="en-US" dirty="0"/>
              <a:t>Routes used for moving livestock​</a:t>
            </a:r>
          </a:p>
          <a:p>
            <a:pPr marL="628650" lvl="1" indent="-171450">
              <a:buFont typeface="Arial" panose="020B0604020202020204" pitchFamily="34" charset="0"/>
              <a:buChar char="•"/>
            </a:pPr>
            <a:r>
              <a:rPr lang="en-US" dirty="0"/>
              <a:t>Climate risks and lingering effects of previous climate shocks that impact food security and may be worsened by conflict ​</a:t>
            </a:r>
          </a:p>
          <a:p>
            <a:pPr marL="628650" lvl="1" indent="-171450">
              <a:buFont typeface="Arial" panose="020B0604020202020204" pitchFamily="34" charset="0"/>
              <a:buChar char="•"/>
            </a:pPr>
            <a:r>
              <a:rPr lang="en-US" dirty="0"/>
              <a:t>Availability of food and ready-to-use therapeutic food in a given context​</a:t>
            </a:r>
          </a:p>
          <a:p>
            <a:pPr marL="628650" lvl="1" indent="-171450">
              <a:buFont typeface="Arial" panose="020B0604020202020204" pitchFamily="34" charset="0"/>
              <a:buChar char="•"/>
            </a:pPr>
            <a:r>
              <a:rPr lang="en-US" dirty="0"/>
              <a:t>Locations of infrastructure necessary for food production​</a:t>
            </a:r>
          </a:p>
          <a:p>
            <a:pPr marL="628650" lvl="1" indent="-171450">
              <a:buFont typeface="Arial" panose="020B0604020202020204" pitchFamily="34" charset="0"/>
              <a:buChar char="•"/>
            </a:pPr>
            <a:r>
              <a:rPr lang="en-US" dirty="0"/>
              <a:t>Locations of food production, storage, processing and distribution sites, as well as clinics for emergency treatment of malnourished adults and children​</a:t>
            </a:r>
          </a:p>
          <a:p>
            <a:pPr marL="628650" lvl="1" indent="-171450">
              <a:buFont typeface="Arial" panose="020B0604020202020204" pitchFamily="34" charset="0"/>
              <a:buChar char="•"/>
            </a:pPr>
            <a:r>
              <a:rPr lang="en-US" dirty="0"/>
              <a:t>Locations of regularly used and emerging food distribution routes, via air, land and sea​</a:t>
            </a:r>
          </a:p>
          <a:p>
            <a:pPr marL="628650" lvl="1" indent="-171450">
              <a:buFont typeface="Arial" panose="020B0604020202020204" pitchFamily="34" charset="0"/>
              <a:buChar char="•"/>
            </a:pPr>
            <a:r>
              <a:rPr lang="en-US" dirty="0"/>
              <a:t>Locations of humanitarian facilities, sites and commonly used routes to facilitate passage and asset protection. The recording of these may be maximized by humanitarian notification systems, which are mechanisms that humanitarian actors use to inform parties to an armed conflict of the location of their facilities and movements.​</a:t>
            </a:r>
          </a:p>
          <a:p>
            <a:pPr marL="628650" lvl="1" indent="-171450">
              <a:buFont typeface="Arial" panose="020B0604020202020204" pitchFamily="34" charset="0"/>
              <a:buChar char="•"/>
            </a:pPr>
            <a:r>
              <a:rPr lang="en-US" dirty="0"/>
              <a:t>Regular dates and times of humanitarian and civil society food distributions, including during religious holidays.​</a:t>
            </a:r>
          </a:p>
          <a:p>
            <a:endParaRPr lang="en-US" dirty="0"/>
          </a:p>
          <a:p>
            <a:r>
              <a:rPr lang="en-US" dirty="0"/>
              <a:t>​Map credit: ICRC</a:t>
            </a:r>
          </a:p>
          <a:p>
            <a:endParaRPr lang="en-US" dirty="0"/>
          </a:p>
          <a:p>
            <a:r>
              <a:rPr lang="en-US" dirty="0"/>
              <a:t>​</a:t>
            </a: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b="1" i="0" u="sng">
                <a:ea typeface="Calibri"/>
                <a:cs typeface="Calibri"/>
              </a:rPr>
              <a:t>Notes:</a:t>
            </a:r>
            <a:endParaRPr lang="en-US" b="1" i="0" u="sng"/>
          </a:p>
          <a:p>
            <a:endParaRPr lang="en-US"/>
          </a:p>
          <a:p>
            <a:pPr marL="171450" indent="-171450">
              <a:buFont typeface="Arial" panose="020B0604020202020204" pitchFamily="34" charset="0"/>
              <a:buChar char="•"/>
            </a:pPr>
            <a:r>
              <a:rPr lang="en-US"/>
              <a:t>Explain that armed actors should prepare operational plans to minimize and respond to the foreseeable effects of their activities on food security and water supplies, considering the principles of distinction, proportionality, and precautionary measures. These plans might consider:​</a:t>
            </a:r>
          </a:p>
          <a:p>
            <a:pPr marL="628650" lvl="1" indent="-171450">
              <a:buFont typeface="Arial" panose="020B0604020202020204" pitchFamily="34" charset="0"/>
              <a:buChar char="•"/>
            </a:pPr>
            <a:r>
              <a:rPr lang="en-US"/>
              <a:t>Timing and locations of offensives to avoid interfering with food production or distribution​</a:t>
            </a:r>
          </a:p>
          <a:p>
            <a:pPr marL="628650" lvl="1" indent="-171450">
              <a:buFont typeface="Arial" panose="020B0604020202020204" pitchFamily="34" charset="0"/>
              <a:buChar char="•"/>
            </a:pPr>
            <a:r>
              <a:rPr lang="en-US"/>
              <a:t>Choice of weapons such as landmines, explosive weapons, cluster munitions, and autonomous weapons, with a full understanding of the specific ways each weapon type impacts the production and distribution of food. Do not use, under any circumstances, anti-personnel landmines or biological and chemical weapons.​</a:t>
            </a:r>
          </a:p>
          <a:p>
            <a:pPr marL="628650" lvl="1" indent="-171450">
              <a:buFont typeface="Arial" panose="020B0604020202020204" pitchFamily="34" charset="0"/>
              <a:buChar char="•"/>
            </a:pPr>
            <a:r>
              <a:rPr lang="en-US"/>
              <a:t>Minimizing and avoiding safety, security and food access risks to all people—with a focus on (the specificities of) women and girls, men and boys, persons with disabilities, and other marginalized or socially excluded vulnerable groups.​</a:t>
            </a:r>
          </a:p>
          <a:p>
            <a:pPr marL="628650" lvl="1" indent="-171450">
              <a:buFont typeface="Arial" panose="020B0604020202020204" pitchFamily="34" charset="0"/>
              <a:buChar char="•"/>
            </a:pPr>
            <a:r>
              <a:rPr lang="en-US"/>
              <a:t>Working with local authorities and/or local communities to coordinate and facilitate the safe movement of food and civilians' access to it, including through facilitating humanitarian aid and for vulnerable communities in affected areas.​ (Note that non-State armed groups may be reluctant to coordinate with local authorities, as representative of the State they may be fighting, but in that case make sure to mention the possibility of coordinating at least with local communities.  </a:t>
            </a:r>
          </a:p>
          <a:p>
            <a:endParaRPr lang="en-US"/>
          </a:p>
          <a:p>
            <a:r>
              <a:rPr lang="en-US"/>
              <a:t>​</a:t>
            </a:r>
          </a:p>
          <a:p>
            <a:endParaRPr lang="en-US"/>
          </a:p>
          <a:p>
            <a:r>
              <a:rPr lang="en-US"/>
              <a:t>​</a:t>
            </a:r>
          </a:p>
          <a:p>
            <a:endParaRPr lang="en-US"/>
          </a:p>
          <a:p>
            <a:r>
              <a:rPr lang="en-US"/>
              <a: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b="1" i="0" u="sng">
                <a:ea typeface="Calibri"/>
                <a:cs typeface="Calibri"/>
              </a:rPr>
              <a:t>Notes:</a:t>
            </a:r>
            <a:endParaRPr lang="en-US" b="1" i="0" u="sng"/>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Explain that armed actors should not target civilians or civilian objects and avoid incidental damage to civilian objects, including critical infrastructure and essential services. This includes, but is not limited to:​</a:t>
            </a:r>
          </a:p>
          <a:p>
            <a:pPr marL="628650" lvl="1" indent="-171450">
              <a:buFont typeface="Arial" panose="020B0604020202020204" pitchFamily="34" charset="0"/>
              <a:buChar char="•"/>
            </a:pPr>
            <a:r>
              <a:rPr lang="en-US"/>
              <a:t>Food processing facilities, such as bakeries, canning facilities, or mills.​</a:t>
            </a:r>
          </a:p>
          <a:p>
            <a:pPr marL="628650" lvl="1" indent="-171450">
              <a:buFont typeface="Arial" panose="020B0604020202020204" pitchFamily="34" charset="0"/>
              <a:buChar char="•"/>
            </a:pPr>
            <a:r>
              <a:rPr lang="en-US"/>
              <a:t>Food storage facilities, such as siloes or warehouses.​</a:t>
            </a:r>
          </a:p>
          <a:p>
            <a:pPr marL="628650" lvl="1" indent="-171450">
              <a:buFont typeface="Arial" panose="020B0604020202020204" pitchFamily="34" charset="0"/>
              <a:buChar char="•"/>
            </a:pPr>
            <a:r>
              <a:rPr lang="en-US"/>
              <a:t>Food transportation vehicles, such as ships, trains, and trucks.​</a:t>
            </a:r>
          </a:p>
          <a:p>
            <a:pPr marL="628650" lvl="1" indent="-171450">
              <a:buFont typeface="Arial" panose="020B0604020202020204" pitchFamily="34" charset="0"/>
              <a:buChar char="•"/>
            </a:pPr>
            <a:r>
              <a:rPr lang="en-US"/>
              <a:t>Food sale sites, such as markets or stores.​</a:t>
            </a:r>
          </a:p>
          <a:p>
            <a:pPr marL="628650" lvl="1" indent="-171450">
              <a:buFont typeface="Arial" panose="020B0604020202020204" pitchFamily="34" charset="0"/>
              <a:buChar char="•"/>
            </a:pPr>
            <a:r>
              <a:rPr lang="en-US"/>
              <a:t>Meal distribution facilities, such as religious sites and schools.​</a:t>
            </a:r>
          </a:p>
          <a:p>
            <a:pPr marL="628650" lvl="1" indent="-171450">
              <a:buFont typeface="Arial" panose="020B0604020202020204" pitchFamily="34" charset="0"/>
              <a:buChar char="•"/>
            </a:pPr>
            <a:r>
              <a:rPr lang="en-US"/>
              <a:t>Clinics for treating adults and children experiencing malnutrition.​</a:t>
            </a:r>
          </a:p>
          <a:p>
            <a:pPr marL="628650" lvl="1" indent="-171450">
              <a:buFont typeface="Arial" panose="020B0604020202020204" pitchFamily="34" charset="0"/>
              <a:buChar char="•"/>
            </a:pPr>
            <a:r>
              <a:rPr lang="en-US"/>
              <a:t>Other infrastructure required for food production, processing, and transport, such as ports, power plants, railway lines, roads, water systems, and water treatment centers.​</a:t>
            </a:r>
          </a:p>
          <a:p>
            <a:pPr marL="628650" lvl="1" indent="-171450">
              <a:buFont typeface="Arial" panose="020B0604020202020204" pitchFamily="34" charset="0"/>
              <a:buChar char="•"/>
            </a:pPr>
            <a:r>
              <a:rPr lang="en-US"/>
              <a:t>Agricultural and aquacultural facilities, and all physical instruments and constructions related to those activities, whether permanent or semi-permanent.​</a:t>
            </a:r>
          </a:p>
          <a:p>
            <a:pPr marL="628650" lvl="1" indent="-171450">
              <a:buFont typeface="Arial" panose="020B0604020202020204" pitchFamily="34" charset="0"/>
              <a:buChar char="•"/>
            </a:pPr>
            <a:r>
              <a:rPr lang="en-US"/>
              <a:t>Production and storage facilities for agricultural inputs, such as fertilizer, seeds, or tools​</a:t>
            </a:r>
          </a:p>
          <a:p>
            <a:pPr marL="628650" lvl="1" indent="-171450">
              <a:buFont typeface="Arial" panose="020B0604020202020204" pitchFamily="34" charset="0"/>
              <a:buChar char="•"/>
            </a:pPr>
            <a:r>
              <a:rPr lang="en-US"/>
              <a:t>Civilian real property (that is, agricultural or pastoral land).​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Remind them that many of the things in this list are specially protected under IHL, including objects indispensable to the survival of the civilian population. As such, attacks or other acts against those things may be prohibited or restricted even if they are being used for military purposes in ways that might otherwise render them subject to direct attack.</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grpSp>
        <p:nvGrpSpPr>
          <p:cNvPr id="3" name="Group 3"/>
          <p:cNvGrpSpPr/>
          <p:nvPr/>
        </p:nvGrpSpPr>
        <p:grpSpPr>
          <a:xfrm>
            <a:off x="12954279" y="6766500"/>
            <a:ext cx="4941623" cy="3286949"/>
            <a:chOff x="-1" y="-95250"/>
            <a:chExt cx="6588830" cy="4382597"/>
          </a:xfrm>
        </p:grpSpPr>
        <p:sp>
          <p:nvSpPr>
            <p:cNvPr id="4" name="TextBox 4"/>
            <p:cNvSpPr txBox="1"/>
            <p:nvPr/>
          </p:nvSpPr>
          <p:spPr>
            <a:xfrm>
              <a:off x="0" y="1477604"/>
              <a:ext cx="6588829" cy="2809743"/>
            </a:xfrm>
            <a:prstGeom prst="rect">
              <a:avLst/>
            </a:prstGeom>
          </p:spPr>
          <p:txBody>
            <a:bodyPr lIns="0" tIns="0" rIns="0" bIns="0" rtlCol="0" anchor="t">
              <a:spAutoFit/>
            </a:bodyPr>
            <a:lstStyle/>
            <a:p>
              <a:pPr algn="l">
                <a:lnSpc>
                  <a:spcPts val="4200"/>
                </a:lnSpc>
              </a:pPr>
              <a:r>
                <a:rPr lang="en-US" sz="3000" b="1">
                  <a:solidFill>
                    <a:srgbClr val="FFFFFF"/>
                  </a:solidFill>
                  <a:latin typeface="Arial"/>
                </a:rPr>
                <a:t>Measures to Prevent Conflict-Induced Food Insecurity in Operational Contexts</a:t>
              </a:r>
            </a:p>
          </p:txBody>
        </p:sp>
        <p:sp>
          <p:nvSpPr>
            <p:cNvPr id="5" name="AutoShape 5"/>
            <p:cNvSpPr/>
            <p:nvPr/>
          </p:nvSpPr>
          <p:spPr>
            <a:xfrm>
              <a:off x="-1" y="1037387"/>
              <a:ext cx="6588829" cy="0"/>
            </a:xfrm>
            <a:prstGeom prst="line">
              <a:avLst/>
            </a:prstGeom>
            <a:ln w="38100" cap="rnd">
              <a:solidFill>
                <a:srgbClr val="FFFFFF"/>
              </a:solidFill>
              <a:prstDash val="sysDot"/>
              <a:headEnd type="none" w="sm" len="sm"/>
              <a:tailEnd type="none" w="sm" len="sm"/>
            </a:ln>
          </p:spPr>
          <p:txBody>
            <a:bodyPr/>
            <a:lstStyle/>
            <a:p>
              <a:endParaRPr lang="en-CA"/>
            </a:p>
          </p:txBody>
        </p:sp>
        <p:sp>
          <p:nvSpPr>
            <p:cNvPr id="6" name="TextBox 6"/>
            <p:cNvSpPr txBox="1"/>
            <p:nvPr/>
          </p:nvSpPr>
          <p:spPr>
            <a:xfrm>
              <a:off x="0" y="-95250"/>
              <a:ext cx="3294415" cy="598454"/>
            </a:xfrm>
            <a:prstGeom prst="rect">
              <a:avLst/>
            </a:prstGeom>
          </p:spPr>
          <p:txBody>
            <a:bodyPr lIns="0" tIns="0" rIns="0" bIns="0" rtlCol="0" anchor="t">
              <a:spAutoFit/>
            </a:bodyPr>
            <a:lstStyle/>
            <a:p>
              <a:pPr>
                <a:lnSpc>
                  <a:spcPts val="3499"/>
                </a:lnSpc>
              </a:pPr>
              <a:r>
                <a:rPr lang="en-US" sz="3000" b="1">
                  <a:solidFill>
                    <a:srgbClr val="FFFFFF"/>
                  </a:solidFill>
                  <a:latin typeface="Arial"/>
                </a:rPr>
                <a:t>Module 4 </a:t>
              </a:r>
              <a:endParaRPr lang="en-US" sz="3000">
                <a:solidFill>
                  <a:srgbClr val="FFFFFF"/>
                </a:solidFill>
                <a:latin typeface="Arial"/>
                <a:cs typeface="Arial"/>
              </a:endParaRPr>
            </a:p>
          </p:txBody>
        </p:sp>
      </p:grpSp>
      <p:sp>
        <p:nvSpPr>
          <p:cNvPr id="7" name="TextBox 7"/>
          <p:cNvSpPr txBox="1"/>
          <p:nvPr/>
        </p:nvSpPr>
        <p:spPr>
          <a:xfrm>
            <a:off x="2862909" y="1728614"/>
            <a:ext cx="12562181" cy="4665847"/>
          </a:xfrm>
          <a:prstGeom prst="rect">
            <a:avLst/>
          </a:prstGeom>
        </p:spPr>
        <p:txBody>
          <a:bodyPr lIns="0" tIns="0" rIns="0" bIns="0" rtlCol="0" anchor="t">
            <a:spAutoFit/>
          </a:bodyPr>
          <a:lstStyle/>
          <a:p>
            <a:pPr algn="ctr">
              <a:lnSpc>
                <a:spcPts val="9002"/>
              </a:lnSpc>
            </a:pPr>
            <a:r>
              <a:rPr lang="en-US" sz="6430">
                <a:solidFill>
                  <a:srgbClr val="FFFFFF"/>
                </a:solidFill>
                <a:latin typeface="Arial Bold"/>
              </a:rPr>
              <a:t>Training on the Practical Measures for Armed Actors to Prevent and Mitigate Conflict-Induced Food Insecurity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300342" y="595370"/>
            <a:ext cx="15687315" cy="1505586"/>
          </a:xfrm>
          <a:prstGeom prst="rect">
            <a:avLst/>
          </a:prstGeom>
        </p:spPr>
        <p:txBody>
          <a:bodyPr lIns="0" tIns="0" rIns="0" bIns="0" rtlCol="0" anchor="t">
            <a:spAutoFit/>
          </a:bodyPr>
          <a:lstStyle/>
          <a:p>
            <a:pPr algn="ctr">
              <a:lnSpc>
                <a:spcPts val="5739"/>
              </a:lnSpc>
              <a:spcBef>
                <a:spcPct val="0"/>
              </a:spcBef>
            </a:pPr>
            <a:r>
              <a:rPr lang="en-US" sz="4099" dirty="0">
                <a:solidFill>
                  <a:srgbClr val="000000"/>
                </a:solidFill>
                <a:latin typeface="Arial Bold"/>
              </a:rPr>
              <a:t>Exercise: ​</a:t>
            </a:r>
          </a:p>
          <a:p>
            <a:pPr algn="ctr">
              <a:lnSpc>
                <a:spcPts val="5739"/>
              </a:lnSpc>
              <a:spcBef>
                <a:spcPct val="0"/>
              </a:spcBef>
            </a:pPr>
            <a:endParaRPr lang="en-US" sz="4099" dirty="0">
              <a:solidFill>
                <a:srgbClr val="000000"/>
              </a:solidFill>
              <a:latin typeface="Arial Bold"/>
            </a:endParaRPr>
          </a:p>
        </p:txBody>
      </p:sp>
      <p:sp>
        <p:nvSpPr>
          <p:cNvPr id="3" name="TextBox 3"/>
          <p:cNvSpPr txBox="1"/>
          <p:nvPr/>
        </p:nvSpPr>
        <p:spPr>
          <a:xfrm>
            <a:off x="2968765" y="2097658"/>
            <a:ext cx="12350470" cy="7550529"/>
          </a:xfrm>
          <a:prstGeom prst="rect">
            <a:avLst/>
          </a:prstGeom>
        </p:spPr>
        <p:txBody>
          <a:bodyPr lIns="0" tIns="0" rIns="0" bIns="0" rtlCol="0" anchor="t">
            <a:spAutoFit/>
          </a:bodyPr>
          <a:lstStyle/>
          <a:p>
            <a:pPr algn="l">
              <a:lnSpc>
                <a:spcPts val="3710"/>
              </a:lnSpc>
              <a:spcBef>
                <a:spcPct val="0"/>
              </a:spcBef>
            </a:pPr>
            <a:r>
              <a:rPr lang="en-US" sz="2650" dirty="0">
                <a:solidFill>
                  <a:srgbClr val="000000"/>
                </a:solidFill>
                <a:latin typeface="Arial"/>
              </a:rPr>
              <a:t>You are commanding a brigade, and your mission is to liberate the town of </a:t>
            </a:r>
            <a:r>
              <a:rPr lang="en-US" sz="2650" dirty="0" err="1">
                <a:solidFill>
                  <a:srgbClr val="000000"/>
                </a:solidFill>
                <a:latin typeface="Arial"/>
              </a:rPr>
              <a:t>Eldetia</a:t>
            </a:r>
            <a:r>
              <a:rPr lang="en-US" sz="2650" dirty="0">
                <a:solidFill>
                  <a:srgbClr val="000000"/>
                </a:solidFill>
                <a:latin typeface="Arial"/>
              </a:rPr>
              <a:t>. Your intelligence sources tell you that enemy forces occupy a food warehouse run by a humanitarian NGO inside the town. Many families depend on this NGO for their food security.​</a:t>
            </a:r>
          </a:p>
          <a:p>
            <a:pPr algn="l">
              <a:lnSpc>
                <a:spcPts val="3710"/>
              </a:lnSpc>
              <a:spcBef>
                <a:spcPct val="0"/>
              </a:spcBef>
            </a:pPr>
            <a:endParaRPr lang="en-US" sz="2650" dirty="0">
              <a:solidFill>
                <a:srgbClr val="000000"/>
              </a:solidFill>
              <a:latin typeface="Arial"/>
            </a:endParaRPr>
          </a:p>
          <a:p>
            <a:pPr algn="l">
              <a:lnSpc>
                <a:spcPts val="3710"/>
              </a:lnSpc>
              <a:spcBef>
                <a:spcPct val="0"/>
              </a:spcBef>
            </a:pPr>
            <a:r>
              <a:rPr lang="en-US" sz="2650" dirty="0">
                <a:solidFill>
                  <a:srgbClr val="000000"/>
                </a:solidFill>
                <a:latin typeface="Arial"/>
              </a:rPr>
              <a:t>There are at least ten armed elements. What's more, your intelligence reports that there may be heavy military equipment. ​</a:t>
            </a:r>
          </a:p>
          <a:p>
            <a:pPr algn="l">
              <a:lnSpc>
                <a:spcPts val="3710"/>
              </a:lnSpc>
              <a:spcBef>
                <a:spcPct val="0"/>
              </a:spcBef>
            </a:pPr>
            <a:endParaRPr lang="en-US" sz="2650" dirty="0">
              <a:solidFill>
                <a:srgbClr val="000000"/>
              </a:solidFill>
              <a:latin typeface="Arial"/>
            </a:endParaRPr>
          </a:p>
          <a:p>
            <a:pPr marL="800430" lvl="1" indent="-514350" algn="l">
              <a:lnSpc>
                <a:spcPts val="3710"/>
              </a:lnSpc>
              <a:spcBef>
                <a:spcPct val="0"/>
              </a:spcBef>
              <a:buFont typeface="+mj-lt"/>
              <a:buAutoNum type="arabicPeriod"/>
            </a:pPr>
            <a:r>
              <a:rPr lang="en-US" sz="2650" dirty="0">
                <a:solidFill>
                  <a:srgbClr val="000000"/>
                </a:solidFill>
                <a:latin typeface="Arial"/>
              </a:rPr>
              <a:t>Under international law, can you attack the warehouse? ​</a:t>
            </a:r>
          </a:p>
          <a:p>
            <a:pPr marL="800430" lvl="1" indent="-514350" algn="l">
              <a:lnSpc>
                <a:spcPts val="3710"/>
              </a:lnSpc>
              <a:spcBef>
                <a:spcPct val="0"/>
              </a:spcBef>
              <a:buFont typeface="+mj-lt"/>
              <a:buAutoNum type="arabicPeriod"/>
            </a:pPr>
            <a:endParaRPr lang="en-US" sz="2650" dirty="0">
              <a:solidFill>
                <a:srgbClr val="000000"/>
              </a:solidFill>
              <a:latin typeface="Arial"/>
            </a:endParaRPr>
          </a:p>
          <a:p>
            <a:pPr marL="800430" lvl="1" indent="-514350" algn="l">
              <a:lnSpc>
                <a:spcPts val="3710"/>
              </a:lnSpc>
              <a:spcBef>
                <a:spcPct val="0"/>
              </a:spcBef>
              <a:buFont typeface="+mj-lt"/>
              <a:buAutoNum type="arabicPeriod"/>
            </a:pPr>
            <a:r>
              <a:rPr lang="en-US" sz="2650" dirty="0">
                <a:solidFill>
                  <a:srgbClr val="000000"/>
                </a:solidFill>
                <a:latin typeface="Arial"/>
              </a:rPr>
              <a:t>If you consider that the warehouse is a legitimate military objective, what would you take into account before ordering the attack? </a:t>
            </a:r>
          </a:p>
          <a:p>
            <a:pPr marL="800430" lvl="1" indent="-514350" algn="l">
              <a:lnSpc>
                <a:spcPts val="3710"/>
              </a:lnSpc>
              <a:spcBef>
                <a:spcPct val="0"/>
              </a:spcBef>
              <a:buFont typeface="+mj-lt"/>
              <a:buAutoNum type="arabicPeriod"/>
            </a:pPr>
            <a:endParaRPr lang="en-US" sz="2650" dirty="0">
              <a:solidFill>
                <a:srgbClr val="000000"/>
              </a:solidFill>
              <a:latin typeface="Arial"/>
            </a:endParaRPr>
          </a:p>
          <a:p>
            <a:pPr marL="800430" lvl="1" indent="-514350" algn="l">
              <a:lnSpc>
                <a:spcPts val="3710"/>
              </a:lnSpc>
              <a:spcBef>
                <a:spcPct val="0"/>
              </a:spcBef>
              <a:buFont typeface="+mj-lt"/>
              <a:buAutoNum type="arabicPeriod"/>
            </a:pPr>
            <a:r>
              <a:rPr lang="en-US" sz="2650" dirty="0">
                <a:solidFill>
                  <a:srgbClr val="000000"/>
                </a:solidFill>
                <a:latin typeface="Arial"/>
              </a:rPr>
              <a:t>If you decide not to attack the warehouse, why not? Is there an alternative course of action? ​</a:t>
            </a:r>
          </a:p>
          <a:p>
            <a:pPr algn="ctr">
              <a:lnSpc>
                <a:spcPts val="3710"/>
              </a:lnSpc>
              <a:spcBef>
                <a:spcPct val="0"/>
              </a:spcBef>
            </a:pPr>
            <a:endParaRPr lang="en-US" sz="2650" dirty="0">
              <a:solidFill>
                <a:srgbClr val="000000"/>
              </a:solidFill>
              <a:latin typeface="Arial"/>
            </a:endParaRPr>
          </a:p>
        </p:txBody>
      </p:sp>
      <p:sp>
        <p:nvSpPr>
          <p:cNvPr id="4" name="Freeform 4"/>
          <p:cNvSpPr/>
          <p:nvPr/>
        </p:nvSpPr>
        <p:spPr>
          <a:xfrm>
            <a:off x="15801998" y="201275"/>
            <a:ext cx="2001158" cy="2001158"/>
          </a:xfrm>
          <a:custGeom>
            <a:avLst/>
            <a:gdLst/>
            <a:ahLst/>
            <a:cxnLst/>
            <a:rect l="l" t="t" r="r" b="b"/>
            <a:pathLst>
              <a:path w="2001158" h="2001158">
                <a:moveTo>
                  <a:pt x="0" y="0"/>
                </a:moveTo>
                <a:lnTo>
                  <a:pt x="2001157" y="0"/>
                </a:lnTo>
                <a:lnTo>
                  <a:pt x="2001157" y="2001158"/>
                </a:lnTo>
                <a:lnTo>
                  <a:pt x="0" y="2001158"/>
                </a:lnTo>
                <a:lnTo>
                  <a:pt x="0" y="0"/>
                </a:lnTo>
                <a:close/>
              </a:path>
            </a:pathLst>
          </a:custGeom>
          <a:blipFill>
            <a:blip r:embed="rId3"/>
            <a:stretch>
              <a:fillRect/>
            </a:stretch>
          </a:blipFill>
        </p:spPr>
        <p:txBody>
          <a:bodyPr/>
          <a:lstStyle/>
          <a:p>
            <a:endParaRPr lang="en-CA"/>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9849049" y="0"/>
            <a:ext cx="8438951" cy="10287000"/>
          </a:xfrm>
          <a:custGeom>
            <a:avLst/>
            <a:gdLst/>
            <a:ahLst/>
            <a:cxnLst/>
            <a:rect l="l" t="t" r="r" b="b"/>
            <a:pathLst>
              <a:path w="8438951" h="10287000">
                <a:moveTo>
                  <a:pt x="0" y="0"/>
                </a:moveTo>
                <a:lnTo>
                  <a:pt x="8438951" y="0"/>
                </a:lnTo>
                <a:lnTo>
                  <a:pt x="8438951" y="10287000"/>
                </a:lnTo>
                <a:lnTo>
                  <a:pt x="0" y="10287000"/>
                </a:lnTo>
                <a:lnTo>
                  <a:pt x="0" y="0"/>
                </a:lnTo>
                <a:close/>
              </a:path>
            </a:pathLst>
          </a:custGeom>
          <a:blipFill>
            <a:blip r:embed="rId3"/>
            <a:stretch>
              <a:fillRect l="-23510" r="-62255"/>
            </a:stretch>
          </a:blipFill>
        </p:spPr>
        <p:txBody>
          <a:bodyPr/>
          <a:lstStyle/>
          <a:p>
            <a:endParaRPr lang="en-CA"/>
          </a:p>
        </p:txBody>
      </p:sp>
      <p:sp>
        <p:nvSpPr>
          <p:cNvPr id="3" name="AutoShape 3"/>
          <p:cNvSpPr/>
          <p:nvPr/>
        </p:nvSpPr>
        <p:spPr>
          <a:xfrm>
            <a:off x="0" y="0"/>
            <a:ext cx="984904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2261865" y="415341"/>
            <a:ext cx="5898488" cy="1531495"/>
          </a:xfrm>
          <a:prstGeom prst="rect">
            <a:avLst/>
          </a:prstGeom>
        </p:spPr>
        <p:txBody>
          <a:bodyPr lIns="0" tIns="0" rIns="0" bIns="0" rtlCol="0" anchor="t">
            <a:spAutoFit/>
          </a:bodyPr>
          <a:lstStyle/>
          <a:p>
            <a:pPr algn="ctr">
              <a:lnSpc>
                <a:spcPts val="5700"/>
              </a:lnSpc>
            </a:pPr>
            <a:r>
              <a:rPr lang="en-US" sz="4750" dirty="0">
                <a:solidFill>
                  <a:srgbClr val="1E1E1E"/>
                </a:solidFill>
                <a:latin typeface="Arial Bold"/>
              </a:rPr>
              <a:t>4) Protecting land and water</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11</a:t>
            </a:r>
          </a:p>
        </p:txBody>
      </p:sp>
      <p:sp>
        <p:nvSpPr>
          <p:cNvPr id="6" name="TextBox 6"/>
          <p:cNvSpPr txBox="1"/>
          <p:nvPr/>
        </p:nvSpPr>
        <p:spPr>
          <a:xfrm>
            <a:off x="1028700" y="3259478"/>
            <a:ext cx="8151930" cy="4195379"/>
          </a:xfrm>
          <a:prstGeom prst="rect">
            <a:avLst/>
          </a:prstGeom>
        </p:spPr>
        <p:txBody>
          <a:bodyPr lIns="0" tIns="0" rIns="0" bIns="0" rtlCol="0" anchor="t">
            <a:spAutoFit/>
          </a:bodyPr>
          <a:lstStyle/>
          <a:p>
            <a:pPr algn="l">
              <a:lnSpc>
                <a:spcPts val="3320"/>
              </a:lnSpc>
            </a:pPr>
            <a:endParaRPr dirty="0"/>
          </a:p>
          <a:p>
            <a:pPr marL="255905" lvl="1" algn="l">
              <a:lnSpc>
                <a:spcPts val="3320"/>
              </a:lnSpc>
            </a:pPr>
            <a:r>
              <a:rPr lang="en-US" sz="2000" b="1" dirty="0">
                <a:solidFill>
                  <a:srgbClr val="1E1E1E"/>
                </a:solidFill>
                <a:latin typeface="Arial"/>
              </a:rPr>
              <a:t>Armed actors should avoid operations from or onto agricultural land, food storage facilities and other critical infrastructure​</a:t>
            </a:r>
            <a:endParaRPr lang="en-US" sz="2000" b="1" dirty="0">
              <a:solidFill>
                <a:srgbClr val="1E1E1E"/>
              </a:solidFill>
              <a:latin typeface="Arial"/>
              <a:cs typeface="Arial"/>
            </a:endParaRPr>
          </a:p>
          <a:p>
            <a:pPr algn="l">
              <a:lnSpc>
                <a:spcPts val="3320"/>
              </a:lnSpc>
            </a:pPr>
            <a:endParaRPr lang="en-US" sz="2000" b="1" dirty="0">
              <a:solidFill>
                <a:srgbClr val="1E1E1E"/>
              </a:solidFill>
              <a:latin typeface="Arial"/>
              <a:cs typeface="Arial"/>
            </a:endParaRPr>
          </a:p>
          <a:p>
            <a:pPr marL="255905" lvl="1">
              <a:lnSpc>
                <a:spcPts val="3320"/>
              </a:lnSpc>
            </a:pPr>
            <a:r>
              <a:rPr lang="en-US" sz="2000" b="1" dirty="0">
                <a:solidFill>
                  <a:srgbClr val="1E1E1E"/>
                </a:solidFill>
                <a:latin typeface="Arial"/>
              </a:rPr>
              <a:t>Armed actors should avoid contaminating food and water resources with explosive remnants of war, mines, or any biological or chemical weapons or substance. </a:t>
            </a:r>
            <a:endParaRPr lang="en-US" sz="2000" b="1" dirty="0">
              <a:solidFill>
                <a:srgbClr val="1E1E1E"/>
              </a:solidFill>
              <a:latin typeface="Arial"/>
              <a:cs typeface="Arial"/>
            </a:endParaRPr>
          </a:p>
          <a:p>
            <a:pPr algn="l">
              <a:lnSpc>
                <a:spcPts val="3320"/>
              </a:lnSpc>
              <a:spcBef>
                <a:spcPct val="0"/>
              </a:spcBef>
            </a:pPr>
            <a:endParaRPr lang="en-US" sz="2372" dirty="0">
              <a:solidFill>
                <a:srgbClr val="1E1E1E"/>
              </a:solidFill>
              <a:latin typeface="Arial"/>
            </a:endParaRPr>
          </a:p>
          <a:p>
            <a:pPr algn="l">
              <a:lnSpc>
                <a:spcPts val="3320"/>
              </a:lnSpc>
              <a:spcBef>
                <a:spcPct val="0"/>
              </a:spcBef>
            </a:pPr>
            <a:endParaRPr lang="en-US" sz="2372" dirty="0">
              <a:solidFill>
                <a:srgbClr val="1E1E1E"/>
              </a:solidFill>
              <a:latin typeface="Arial"/>
            </a:endParaRPr>
          </a:p>
          <a:p>
            <a:pPr algn="ctr">
              <a:lnSpc>
                <a:spcPts val="3320"/>
              </a:lnSpc>
              <a:spcBef>
                <a:spcPct val="0"/>
              </a:spcBef>
            </a:pPr>
            <a:endParaRPr lang="en-US" sz="2372"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9849049" y="0"/>
            <a:ext cx="8438951" cy="10287000"/>
          </a:xfrm>
          <a:custGeom>
            <a:avLst/>
            <a:gdLst/>
            <a:ahLst/>
            <a:cxnLst/>
            <a:rect l="l" t="t" r="r" b="b"/>
            <a:pathLst>
              <a:path w="8438951" h="10287000">
                <a:moveTo>
                  <a:pt x="0" y="0"/>
                </a:moveTo>
                <a:lnTo>
                  <a:pt x="8438951" y="0"/>
                </a:lnTo>
                <a:lnTo>
                  <a:pt x="8438951" y="10287000"/>
                </a:lnTo>
                <a:lnTo>
                  <a:pt x="0" y="10287000"/>
                </a:lnTo>
                <a:lnTo>
                  <a:pt x="0" y="0"/>
                </a:lnTo>
                <a:close/>
              </a:path>
            </a:pathLst>
          </a:custGeom>
          <a:blipFill>
            <a:blip r:embed="rId3"/>
            <a:stretch>
              <a:fillRect l="-80137" r="-5628"/>
            </a:stretch>
          </a:blipFill>
        </p:spPr>
        <p:txBody>
          <a:bodyPr/>
          <a:lstStyle/>
          <a:p>
            <a:endParaRPr lang="en-CA"/>
          </a:p>
        </p:txBody>
      </p:sp>
      <p:sp>
        <p:nvSpPr>
          <p:cNvPr id="3" name="AutoShape 3"/>
          <p:cNvSpPr/>
          <p:nvPr/>
        </p:nvSpPr>
        <p:spPr>
          <a:xfrm>
            <a:off x="0" y="0"/>
            <a:ext cx="984904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2261865" y="809582"/>
            <a:ext cx="5898488" cy="813373"/>
          </a:xfrm>
          <a:prstGeom prst="rect">
            <a:avLst/>
          </a:prstGeom>
        </p:spPr>
        <p:txBody>
          <a:bodyPr lIns="0" tIns="0" rIns="0" bIns="0" rtlCol="0" anchor="t">
            <a:spAutoFit/>
          </a:bodyPr>
          <a:lstStyle/>
          <a:p>
            <a:pPr algn="ctr">
              <a:lnSpc>
                <a:spcPts val="5700"/>
              </a:lnSpc>
            </a:pPr>
            <a:r>
              <a:rPr lang="en-US" sz="4750" dirty="0">
                <a:solidFill>
                  <a:srgbClr val="1E1E1E"/>
                </a:solidFill>
                <a:latin typeface="Arial Bold"/>
              </a:rPr>
              <a:t>5) Conscription</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12</a:t>
            </a:r>
          </a:p>
        </p:txBody>
      </p:sp>
      <p:sp>
        <p:nvSpPr>
          <p:cNvPr id="6" name="TextBox 6"/>
          <p:cNvSpPr txBox="1"/>
          <p:nvPr/>
        </p:nvSpPr>
        <p:spPr>
          <a:xfrm>
            <a:off x="1135144" y="4030625"/>
            <a:ext cx="8151930" cy="1656223"/>
          </a:xfrm>
          <a:prstGeom prst="rect">
            <a:avLst/>
          </a:prstGeom>
        </p:spPr>
        <p:txBody>
          <a:bodyPr lIns="0" tIns="0" rIns="0" bIns="0" rtlCol="0" anchor="t">
            <a:spAutoFit/>
          </a:bodyPr>
          <a:lstStyle/>
          <a:p>
            <a:pPr marL="255905" lvl="1" algn="l">
              <a:lnSpc>
                <a:spcPts val="3320"/>
              </a:lnSpc>
              <a:spcBef>
                <a:spcPct val="0"/>
              </a:spcBef>
            </a:pPr>
            <a:r>
              <a:rPr lang="en-US" sz="2000" b="1" dirty="0">
                <a:solidFill>
                  <a:srgbClr val="1E1E1E"/>
                </a:solidFill>
                <a:latin typeface="Arial"/>
              </a:rPr>
              <a:t>Armed actors should avoid conscripting farmers, fishers, and others engaged in vital food production and distribution.</a:t>
            </a:r>
            <a:endParaRPr lang="fr-FR" sz="2000" b="1" dirty="0">
              <a:cs typeface="Calibri"/>
            </a:endParaRPr>
          </a:p>
          <a:p>
            <a:pPr algn="l">
              <a:lnSpc>
                <a:spcPts val="3320"/>
              </a:lnSpc>
              <a:spcBef>
                <a:spcPct val="0"/>
              </a:spcBef>
            </a:pPr>
            <a:endParaRPr lang="en-US" sz="2372" dirty="0">
              <a:solidFill>
                <a:srgbClr val="1E1E1E"/>
              </a:solidFill>
              <a:latin typeface="Arial"/>
            </a:endParaRPr>
          </a:p>
          <a:p>
            <a:pPr algn="ctr">
              <a:lnSpc>
                <a:spcPts val="3320"/>
              </a:lnSpc>
              <a:spcBef>
                <a:spcPct val="0"/>
              </a:spcBef>
            </a:pPr>
            <a:endParaRPr lang="en-US" sz="2372"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tretch>
              <a:fillRect l="-36419" r="-35022"/>
            </a:stretch>
          </a:blipFill>
        </p:spPr>
        <p:txBody>
          <a:bodyPr/>
          <a:lstStyle/>
          <a:p>
            <a:endParaRPr lang="en-CA"/>
          </a:p>
        </p:txBody>
      </p:sp>
      <p:sp>
        <p:nvSpPr>
          <p:cNvPr id="3" name="AutoShape 3"/>
          <p:cNvSpPr/>
          <p:nvPr/>
        </p:nvSpPr>
        <p:spPr>
          <a:xfrm>
            <a:off x="0" y="0"/>
            <a:ext cx="9144000"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2261865" y="809582"/>
            <a:ext cx="5898488" cy="813373"/>
          </a:xfrm>
          <a:prstGeom prst="rect">
            <a:avLst/>
          </a:prstGeom>
        </p:spPr>
        <p:txBody>
          <a:bodyPr lIns="0" tIns="0" rIns="0" bIns="0" rtlCol="0" anchor="t">
            <a:spAutoFit/>
          </a:bodyPr>
          <a:lstStyle/>
          <a:p>
            <a:pPr algn="ctr">
              <a:lnSpc>
                <a:spcPts val="5700"/>
              </a:lnSpc>
            </a:pPr>
            <a:r>
              <a:rPr lang="en-US" sz="4750" dirty="0">
                <a:solidFill>
                  <a:srgbClr val="1E1E1E"/>
                </a:solidFill>
                <a:latin typeface="Arial Bold"/>
              </a:rPr>
              <a:t>6) Looting</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13</a:t>
            </a:r>
          </a:p>
        </p:txBody>
      </p:sp>
      <p:sp>
        <p:nvSpPr>
          <p:cNvPr id="6" name="TextBox 6"/>
          <p:cNvSpPr txBox="1"/>
          <p:nvPr/>
        </p:nvSpPr>
        <p:spPr>
          <a:xfrm>
            <a:off x="1135144" y="4030625"/>
            <a:ext cx="8151930" cy="1233030"/>
          </a:xfrm>
          <a:prstGeom prst="rect">
            <a:avLst/>
          </a:prstGeom>
        </p:spPr>
        <p:txBody>
          <a:bodyPr lIns="0" tIns="0" rIns="0" bIns="0" rtlCol="0" anchor="t">
            <a:spAutoFit/>
          </a:bodyPr>
          <a:lstStyle/>
          <a:p>
            <a:pPr marL="255905" lvl="1" algn="l">
              <a:lnSpc>
                <a:spcPts val="3320"/>
              </a:lnSpc>
            </a:pPr>
            <a:r>
              <a:rPr lang="en-US" sz="2000" b="1" dirty="0">
                <a:solidFill>
                  <a:srgbClr val="1E1E1E"/>
                </a:solidFill>
                <a:latin typeface="Arial"/>
              </a:rPr>
              <a:t>Armed actors should strictly enforce the prohibition against looting civilian property</a:t>
            </a:r>
            <a:endParaRPr lang="fr-FR" sz="2000" b="1" dirty="0"/>
          </a:p>
          <a:p>
            <a:pPr algn="ctr">
              <a:lnSpc>
                <a:spcPts val="3320"/>
              </a:lnSpc>
              <a:spcBef>
                <a:spcPct val="0"/>
              </a:spcBef>
            </a:pPr>
            <a:endParaRPr lang="en-US" sz="2372"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tretch>
              <a:fillRect l="-19866" r="-51575"/>
            </a:stretch>
          </a:blipFill>
        </p:spPr>
        <p:txBody>
          <a:bodyPr/>
          <a:lstStyle/>
          <a:p>
            <a:endParaRPr lang="en-CA"/>
          </a:p>
        </p:txBody>
      </p:sp>
      <p:sp>
        <p:nvSpPr>
          <p:cNvPr id="3" name="AutoShape 3"/>
          <p:cNvSpPr/>
          <p:nvPr/>
        </p:nvSpPr>
        <p:spPr>
          <a:xfrm>
            <a:off x="0" y="0"/>
            <a:ext cx="9144000"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485967" y="308239"/>
            <a:ext cx="6172065" cy="1950215"/>
          </a:xfrm>
          <a:prstGeom prst="rect">
            <a:avLst/>
          </a:prstGeom>
        </p:spPr>
        <p:txBody>
          <a:bodyPr lIns="0" tIns="0" rIns="0" bIns="0" rtlCol="0" anchor="t">
            <a:spAutoFit/>
          </a:bodyPr>
          <a:lstStyle/>
          <a:p>
            <a:pPr algn="ctr">
              <a:lnSpc>
                <a:spcPts val="4933"/>
              </a:lnSpc>
            </a:pPr>
            <a:r>
              <a:rPr lang="en-US" sz="4111" dirty="0">
                <a:solidFill>
                  <a:srgbClr val="1E1E1E"/>
                </a:solidFill>
                <a:latin typeface="Arial Bold"/>
              </a:rPr>
              <a:t>7) Access to food, water, critical infrastructure and essential services</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14</a:t>
            </a:r>
          </a:p>
        </p:txBody>
      </p:sp>
      <p:sp>
        <p:nvSpPr>
          <p:cNvPr id="6" name="TextBox 6"/>
          <p:cNvSpPr txBox="1"/>
          <p:nvPr/>
        </p:nvSpPr>
        <p:spPr>
          <a:xfrm>
            <a:off x="1280105" y="2721618"/>
            <a:ext cx="6583791" cy="923330"/>
          </a:xfrm>
          <a:prstGeom prst="rect">
            <a:avLst/>
          </a:prstGeom>
        </p:spPr>
        <p:txBody>
          <a:bodyPr lIns="0" tIns="0" rIns="0" bIns="0" rtlCol="0" anchor="t">
            <a:spAutoFit/>
          </a:bodyPr>
          <a:lstStyle/>
          <a:p>
            <a:pPr algn="ctr">
              <a:lnSpc>
                <a:spcPts val="2380"/>
              </a:lnSpc>
              <a:spcBef>
                <a:spcPct val="0"/>
              </a:spcBef>
            </a:pPr>
            <a:r>
              <a:rPr lang="en-US" sz="2000" b="1" dirty="0">
                <a:solidFill>
                  <a:srgbClr val="1E1E1E"/>
                </a:solidFill>
                <a:latin typeface="Arial Bold"/>
              </a:rPr>
              <a:t>Armed actors must facilitate the safe, rapid, and unimpeded access of affected people to food, water, critical infrastructure, and essential services.</a:t>
            </a:r>
          </a:p>
        </p:txBody>
      </p:sp>
      <p:sp>
        <p:nvSpPr>
          <p:cNvPr id="7" name="TextBox 7"/>
          <p:cNvSpPr txBox="1"/>
          <p:nvPr/>
        </p:nvSpPr>
        <p:spPr>
          <a:xfrm>
            <a:off x="1280105" y="3944581"/>
            <a:ext cx="7044944" cy="4693529"/>
          </a:xfrm>
          <a:prstGeom prst="rect">
            <a:avLst/>
          </a:prstGeom>
        </p:spPr>
        <p:txBody>
          <a:bodyPr lIns="0" tIns="0" rIns="0" bIns="0" rtlCol="0" anchor="t">
            <a:spAutoFit/>
          </a:bodyPr>
          <a:lstStyle/>
          <a:p>
            <a:pPr algn="ctr">
              <a:lnSpc>
                <a:spcPts val="2303"/>
              </a:lnSpc>
            </a:pPr>
            <a:r>
              <a:rPr lang="en-US" sz="1645" dirty="0">
                <a:solidFill>
                  <a:srgbClr val="1E1E1E"/>
                </a:solidFill>
                <a:latin typeface="Arial Bold"/>
              </a:rPr>
              <a:t>​</a:t>
            </a:r>
          </a:p>
          <a:p>
            <a:pPr algn="l">
              <a:lnSpc>
                <a:spcPts val="2303"/>
              </a:lnSpc>
            </a:pPr>
            <a:r>
              <a:rPr lang="en-US" sz="1645" dirty="0">
                <a:solidFill>
                  <a:srgbClr val="1E1E1E"/>
                </a:solidFill>
                <a:latin typeface="Arial Bold"/>
              </a:rPr>
              <a:t>This includes for example:​</a:t>
            </a:r>
          </a:p>
          <a:p>
            <a:pPr algn="l">
              <a:lnSpc>
                <a:spcPts val="2303"/>
              </a:lnSpc>
            </a:pPr>
            <a:endParaRPr lang="en-US" sz="1645" dirty="0">
              <a:solidFill>
                <a:srgbClr val="1E1E1E"/>
              </a:solidFill>
              <a:latin typeface="Arial Bold"/>
            </a:endParaRPr>
          </a:p>
          <a:p>
            <a:pPr marL="355174" lvl="1" indent="-177587" algn="l">
              <a:lnSpc>
                <a:spcPts val="2303"/>
              </a:lnSpc>
              <a:spcBef>
                <a:spcPct val="0"/>
              </a:spcBef>
              <a:buFont typeface="Arial"/>
              <a:buChar char="•"/>
            </a:pPr>
            <a:r>
              <a:rPr lang="en-US" sz="1645" dirty="0">
                <a:solidFill>
                  <a:srgbClr val="1E1E1E"/>
                </a:solidFill>
                <a:latin typeface="Arial"/>
              </a:rPr>
              <a:t>Not restrict civilians' freedom of movement​</a:t>
            </a:r>
          </a:p>
          <a:p>
            <a:pPr algn="l">
              <a:lnSpc>
                <a:spcPts val="2303"/>
              </a:lnSpc>
              <a:spcBef>
                <a:spcPct val="0"/>
              </a:spcBef>
            </a:pPr>
            <a:endParaRPr lang="en-US" sz="1645" dirty="0">
              <a:solidFill>
                <a:srgbClr val="1E1E1E"/>
              </a:solidFill>
              <a:latin typeface="Arial"/>
            </a:endParaRPr>
          </a:p>
          <a:p>
            <a:pPr marL="355174" lvl="1" indent="-177587" algn="l">
              <a:lnSpc>
                <a:spcPts val="2303"/>
              </a:lnSpc>
              <a:spcBef>
                <a:spcPct val="0"/>
              </a:spcBef>
              <a:buFont typeface="Arial"/>
              <a:buChar char="•"/>
            </a:pPr>
            <a:r>
              <a:rPr lang="en-US" sz="1645" dirty="0">
                <a:solidFill>
                  <a:srgbClr val="1E1E1E"/>
                </a:solidFill>
                <a:latin typeface="Arial"/>
              </a:rPr>
              <a:t>Avoid military presence in arable/pastoral land, markets, etc. ​</a:t>
            </a:r>
          </a:p>
          <a:p>
            <a:pPr algn="l">
              <a:lnSpc>
                <a:spcPts val="2303"/>
              </a:lnSpc>
              <a:spcBef>
                <a:spcPct val="0"/>
              </a:spcBef>
            </a:pPr>
            <a:endParaRPr lang="en-US" sz="1645" dirty="0">
              <a:solidFill>
                <a:srgbClr val="1E1E1E"/>
              </a:solidFill>
              <a:latin typeface="Arial"/>
            </a:endParaRPr>
          </a:p>
          <a:p>
            <a:pPr marL="355174" lvl="1" indent="-177587" algn="l">
              <a:lnSpc>
                <a:spcPts val="2303"/>
              </a:lnSpc>
              <a:spcBef>
                <a:spcPct val="0"/>
              </a:spcBef>
              <a:buFont typeface="Arial"/>
              <a:buChar char="•"/>
            </a:pPr>
            <a:r>
              <a:rPr lang="en-US" sz="1645" dirty="0">
                <a:solidFill>
                  <a:srgbClr val="1E1E1E"/>
                </a:solidFill>
                <a:latin typeface="Arial"/>
              </a:rPr>
              <a:t>Allow the timely movement of food into and out of ports​</a:t>
            </a:r>
          </a:p>
          <a:p>
            <a:pPr algn="l">
              <a:lnSpc>
                <a:spcPts val="2303"/>
              </a:lnSpc>
              <a:spcBef>
                <a:spcPct val="0"/>
              </a:spcBef>
            </a:pPr>
            <a:endParaRPr lang="en-US" sz="1645" dirty="0">
              <a:solidFill>
                <a:srgbClr val="1E1E1E"/>
              </a:solidFill>
              <a:latin typeface="Arial"/>
            </a:endParaRPr>
          </a:p>
          <a:p>
            <a:pPr marL="355174" lvl="1" indent="-177587" algn="l">
              <a:lnSpc>
                <a:spcPts val="2303"/>
              </a:lnSpc>
              <a:spcBef>
                <a:spcPct val="0"/>
              </a:spcBef>
              <a:buFont typeface="Arial"/>
              <a:buChar char="•"/>
            </a:pPr>
            <a:r>
              <a:rPr lang="en-US" sz="1645" dirty="0">
                <a:solidFill>
                  <a:srgbClr val="1E1E1E"/>
                </a:solidFill>
                <a:latin typeface="Arial"/>
              </a:rPr>
              <a:t>Avoid undue delays on any inspections of food or humanitarian assistance​</a:t>
            </a:r>
          </a:p>
          <a:p>
            <a:pPr algn="l">
              <a:lnSpc>
                <a:spcPts val="2303"/>
              </a:lnSpc>
              <a:spcBef>
                <a:spcPct val="0"/>
              </a:spcBef>
            </a:pPr>
            <a:endParaRPr lang="en-US" sz="1645" dirty="0">
              <a:solidFill>
                <a:srgbClr val="1E1E1E"/>
              </a:solidFill>
              <a:latin typeface="Arial"/>
            </a:endParaRPr>
          </a:p>
          <a:p>
            <a:pPr marL="355174" lvl="1" indent="-177587" algn="l">
              <a:lnSpc>
                <a:spcPts val="2303"/>
              </a:lnSpc>
              <a:spcBef>
                <a:spcPct val="0"/>
              </a:spcBef>
              <a:buFont typeface="Arial"/>
              <a:buChar char="•"/>
            </a:pPr>
            <a:r>
              <a:rPr lang="en-US" sz="1645" dirty="0">
                <a:solidFill>
                  <a:srgbClr val="1E1E1E"/>
                </a:solidFill>
                <a:latin typeface="Arial"/>
              </a:rPr>
              <a:t>Enter agreements on humanitarian corridors or pauses​</a:t>
            </a:r>
          </a:p>
          <a:p>
            <a:pPr algn="l">
              <a:lnSpc>
                <a:spcPts val="2303"/>
              </a:lnSpc>
              <a:spcBef>
                <a:spcPct val="0"/>
              </a:spcBef>
            </a:pPr>
            <a:endParaRPr lang="en-US" sz="1645" dirty="0">
              <a:solidFill>
                <a:srgbClr val="1E1E1E"/>
              </a:solidFill>
              <a:latin typeface="Arial"/>
            </a:endParaRPr>
          </a:p>
          <a:p>
            <a:pPr marL="355174" lvl="1" indent="-177587" algn="l">
              <a:lnSpc>
                <a:spcPts val="2303"/>
              </a:lnSpc>
              <a:spcBef>
                <a:spcPct val="0"/>
              </a:spcBef>
              <a:buFont typeface="Arial"/>
              <a:buChar char="•"/>
            </a:pPr>
            <a:r>
              <a:rPr lang="en-US" sz="1645" dirty="0">
                <a:solidFill>
                  <a:srgbClr val="1E1E1E"/>
                </a:solidFill>
                <a:latin typeface="Arial"/>
              </a:rPr>
              <a:t>Allow and facilitate for civilians to cultivate their own food.</a:t>
            </a:r>
          </a:p>
          <a:p>
            <a:pPr algn="l">
              <a:lnSpc>
                <a:spcPts val="2303"/>
              </a:lnSpc>
              <a:spcBef>
                <a:spcPct val="0"/>
              </a:spcBef>
            </a:pPr>
            <a:endParaRPr lang="en-US" sz="1645"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 calcmode="lin" valueType="num">
                                      <p:cBhvr additive="base">
                                        <p:cTn id="4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13" end="13"/>
                                            </p:txEl>
                                          </p:spTgt>
                                        </p:tgtEl>
                                        <p:attrNameLst>
                                          <p:attrName>style.visibility</p:attrName>
                                        </p:attrNameLst>
                                      </p:cBhvr>
                                      <p:to>
                                        <p:strVal val="visible"/>
                                      </p:to>
                                    </p:set>
                                    <p:anim calcmode="lin" valueType="num">
                                      <p:cBhvr additive="base">
                                        <p:cTn id="53"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tretch>
              <a:fillRect l="-35721" r="-35721"/>
            </a:stretch>
          </a:blipFill>
        </p:spPr>
        <p:txBody>
          <a:bodyPr/>
          <a:lstStyle/>
          <a:p>
            <a:endParaRPr lang="en-CA"/>
          </a:p>
        </p:txBody>
      </p:sp>
      <p:sp>
        <p:nvSpPr>
          <p:cNvPr id="3" name="AutoShape 3"/>
          <p:cNvSpPr/>
          <p:nvPr/>
        </p:nvSpPr>
        <p:spPr>
          <a:xfrm>
            <a:off x="0" y="-107961"/>
            <a:ext cx="9313652" cy="10394961"/>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485967" y="635643"/>
            <a:ext cx="6172065" cy="1323975"/>
          </a:xfrm>
          <a:prstGeom prst="rect">
            <a:avLst/>
          </a:prstGeom>
        </p:spPr>
        <p:txBody>
          <a:bodyPr lIns="0" tIns="0" rIns="0" bIns="0" rtlCol="0" anchor="t">
            <a:spAutoFit/>
          </a:bodyPr>
          <a:lstStyle/>
          <a:p>
            <a:pPr algn="ctr">
              <a:lnSpc>
                <a:spcPts val="4933"/>
              </a:lnSpc>
            </a:pPr>
            <a:r>
              <a:rPr lang="en-US" sz="4111" dirty="0">
                <a:solidFill>
                  <a:srgbClr val="1E1E1E"/>
                </a:solidFill>
                <a:latin typeface="Arial Bold"/>
              </a:rPr>
              <a:t>8) Humanitarian assistance and services</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15</a:t>
            </a:r>
          </a:p>
        </p:txBody>
      </p:sp>
      <p:sp>
        <p:nvSpPr>
          <p:cNvPr id="6" name="TextBox 6"/>
          <p:cNvSpPr txBox="1"/>
          <p:nvPr/>
        </p:nvSpPr>
        <p:spPr>
          <a:xfrm>
            <a:off x="1187567" y="2721618"/>
            <a:ext cx="6583791" cy="923330"/>
          </a:xfrm>
          <a:prstGeom prst="rect">
            <a:avLst/>
          </a:prstGeom>
        </p:spPr>
        <p:txBody>
          <a:bodyPr lIns="0" tIns="0" rIns="0" bIns="0" rtlCol="0" anchor="t">
            <a:spAutoFit/>
          </a:bodyPr>
          <a:lstStyle/>
          <a:p>
            <a:pPr algn="ctr">
              <a:lnSpc>
                <a:spcPts val="2380"/>
              </a:lnSpc>
              <a:spcBef>
                <a:spcPct val="0"/>
              </a:spcBef>
            </a:pPr>
            <a:r>
              <a:rPr lang="en-US" sz="2000" b="1" dirty="0">
                <a:solidFill>
                  <a:srgbClr val="1E1E1E"/>
                </a:solidFill>
                <a:latin typeface="Arial Bold"/>
              </a:rPr>
              <a:t>Armed actors must facilitate the safe, rapid, and unimpeded access of humanitarian assistance and services.</a:t>
            </a:r>
          </a:p>
        </p:txBody>
      </p:sp>
      <p:sp>
        <p:nvSpPr>
          <p:cNvPr id="7" name="TextBox 7"/>
          <p:cNvSpPr txBox="1"/>
          <p:nvPr/>
        </p:nvSpPr>
        <p:spPr>
          <a:xfrm>
            <a:off x="675215" y="4078613"/>
            <a:ext cx="7793570" cy="4738907"/>
          </a:xfrm>
          <a:prstGeom prst="rect">
            <a:avLst/>
          </a:prstGeom>
        </p:spPr>
        <p:txBody>
          <a:bodyPr lIns="0" tIns="0" rIns="0" bIns="0" rtlCol="0" anchor="t">
            <a:spAutoFit/>
          </a:bodyPr>
          <a:lstStyle/>
          <a:p>
            <a:pPr algn="l">
              <a:lnSpc>
                <a:spcPts val="2875"/>
              </a:lnSpc>
            </a:pPr>
            <a:r>
              <a:rPr lang="en-US" sz="2053" dirty="0">
                <a:solidFill>
                  <a:srgbClr val="1E1E1E"/>
                </a:solidFill>
                <a:latin typeface="Arial Bold"/>
              </a:rPr>
              <a:t>This includes for example:​</a:t>
            </a:r>
          </a:p>
          <a:p>
            <a:pPr algn="l">
              <a:lnSpc>
                <a:spcPts val="2875"/>
              </a:lnSpc>
            </a:pPr>
            <a:endParaRPr lang="en-US" sz="2053" dirty="0">
              <a:solidFill>
                <a:srgbClr val="1E1E1E"/>
              </a:solidFill>
              <a:latin typeface="Arial Bold"/>
            </a:endParaRPr>
          </a:p>
          <a:p>
            <a:pPr marL="443430" lvl="1" indent="-221715" algn="l">
              <a:lnSpc>
                <a:spcPts val="2875"/>
              </a:lnSpc>
              <a:spcBef>
                <a:spcPct val="0"/>
              </a:spcBef>
              <a:buFont typeface="Arial"/>
              <a:buChar char="•"/>
            </a:pPr>
            <a:r>
              <a:rPr lang="en-US" sz="2053" dirty="0">
                <a:solidFill>
                  <a:srgbClr val="1E1E1E"/>
                </a:solidFill>
                <a:latin typeface="Arial"/>
              </a:rPr>
              <a:t>Avoid restrictive bureaucratic and administrative measures​</a:t>
            </a:r>
          </a:p>
          <a:p>
            <a:pPr algn="l">
              <a:lnSpc>
                <a:spcPts val="2875"/>
              </a:lnSpc>
              <a:spcBef>
                <a:spcPct val="0"/>
              </a:spcBef>
            </a:pPr>
            <a:endParaRPr lang="en-US" sz="2053" dirty="0">
              <a:solidFill>
                <a:srgbClr val="1E1E1E"/>
              </a:solidFill>
              <a:latin typeface="Arial"/>
            </a:endParaRPr>
          </a:p>
          <a:p>
            <a:pPr marL="443430" lvl="1" indent="-221715" algn="l">
              <a:lnSpc>
                <a:spcPts val="2875"/>
              </a:lnSpc>
              <a:spcBef>
                <a:spcPct val="0"/>
              </a:spcBef>
              <a:buFont typeface="Arial"/>
              <a:buChar char="•"/>
            </a:pPr>
            <a:r>
              <a:rPr lang="en-US" sz="2053" dirty="0">
                <a:solidFill>
                  <a:srgbClr val="1E1E1E"/>
                </a:solidFill>
                <a:latin typeface="Arial"/>
              </a:rPr>
              <a:t>Avoid imposing restrictive measures on contacts by humanitarian actors with certain groups or individuals​</a:t>
            </a:r>
          </a:p>
          <a:p>
            <a:pPr algn="l">
              <a:lnSpc>
                <a:spcPts val="2875"/>
              </a:lnSpc>
              <a:spcBef>
                <a:spcPct val="0"/>
              </a:spcBef>
            </a:pPr>
            <a:endParaRPr lang="en-US" sz="2053" dirty="0">
              <a:solidFill>
                <a:srgbClr val="1E1E1E"/>
              </a:solidFill>
              <a:latin typeface="Arial"/>
            </a:endParaRPr>
          </a:p>
          <a:p>
            <a:pPr marL="443430" lvl="1" indent="-221715" algn="l">
              <a:lnSpc>
                <a:spcPts val="2875"/>
              </a:lnSpc>
              <a:spcBef>
                <a:spcPct val="0"/>
              </a:spcBef>
              <a:buFont typeface="Arial"/>
              <a:buChar char="•"/>
            </a:pPr>
            <a:r>
              <a:rPr lang="en-US" sz="2053" dirty="0">
                <a:solidFill>
                  <a:srgbClr val="1E1E1E"/>
                </a:solidFill>
                <a:latin typeface="Arial"/>
              </a:rPr>
              <a:t>Avoid requiring humanitarian actors to use armed escorts ​</a:t>
            </a:r>
          </a:p>
          <a:p>
            <a:pPr algn="l">
              <a:lnSpc>
                <a:spcPts val="2875"/>
              </a:lnSpc>
              <a:spcBef>
                <a:spcPct val="0"/>
              </a:spcBef>
            </a:pPr>
            <a:endParaRPr lang="en-US" sz="2053" dirty="0">
              <a:solidFill>
                <a:srgbClr val="1E1E1E"/>
              </a:solidFill>
              <a:latin typeface="Arial"/>
            </a:endParaRPr>
          </a:p>
          <a:p>
            <a:pPr marL="443430" lvl="1" indent="-221715" algn="l">
              <a:lnSpc>
                <a:spcPts val="2875"/>
              </a:lnSpc>
              <a:spcBef>
                <a:spcPct val="0"/>
              </a:spcBef>
              <a:buFont typeface="Arial"/>
              <a:buChar char="•"/>
            </a:pPr>
            <a:r>
              <a:rPr lang="en-US" sz="2053" dirty="0">
                <a:solidFill>
                  <a:srgbClr val="1E1E1E"/>
                </a:solidFill>
                <a:latin typeface="Arial"/>
              </a:rPr>
              <a:t>Avoid misinformation and disinformation about humanitarian actors</a:t>
            </a:r>
          </a:p>
          <a:p>
            <a:pPr algn="l">
              <a:lnSpc>
                <a:spcPts val="2875"/>
              </a:lnSpc>
              <a:spcBef>
                <a:spcPct val="0"/>
              </a:spcBef>
            </a:pPr>
            <a:endParaRPr lang="en-US" sz="2053" dirty="0">
              <a:solidFill>
                <a:srgbClr val="1E1E1E"/>
              </a:solidFill>
              <a:latin typeface="Arial"/>
            </a:endParaRPr>
          </a:p>
          <a:p>
            <a:pPr algn="l">
              <a:lnSpc>
                <a:spcPts val="2875"/>
              </a:lnSpc>
              <a:spcBef>
                <a:spcPct val="0"/>
              </a:spcBef>
            </a:pPr>
            <a:endParaRPr lang="en-US" sz="2053"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892593" y="598422"/>
            <a:ext cx="16502813" cy="1737663"/>
          </a:xfrm>
          <a:prstGeom prst="rect">
            <a:avLst/>
          </a:prstGeom>
        </p:spPr>
        <p:txBody>
          <a:bodyPr lIns="0" tIns="0" rIns="0" bIns="0" rtlCol="0" anchor="t">
            <a:spAutoFit/>
          </a:bodyPr>
          <a:lstStyle/>
          <a:p>
            <a:pPr algn="ctr">
              <a:lnSpc>
                <a:spcPts val="7158"/>
              </a:lnSpc>
              <a:spcBef>
                <a:spcPct val="0"/>
              </a:spcBef>
            </a:pPr>
            <a:r>
              <a:rPr lang="en-US" sz="5113" dirty="0">
                <a:solidFill>
                  <a:srgbClr val="000000"/>
                </a:solidFill>
                <a:latin typeface="Arial Bold"/>
              </a:rPr>
              <a:t>Case study</a:t>
            </a:r>
          </a:p>
          <a:p>
            <a:pPr algn="ctr">
              <a:lnSpc>
                <a:spcPts val="6038"/>
              </a:lnSpc>
              <a:spcBef>
                <a:spcPct val="0"/>
              </a:spcBef>
            </a:pPr>
            <a:endParaRPr lang="en-US" sz="5113" dirty="0">
              <a:solidFill>
                <a:srgbClr val="000000"/>
              </a:solidFill>
              <a:latin typeface="Arial Bold"/>
            </a:endParaRPr>
          </a:p>
        </p:txBody>
      </p:sp>
      <p:sp>
        <p:nvSpPr>
          <p:cNvPr id="3" name="TextBox 3"/>
          <p:cNvSpPr txBox="1"/>
          <p:nvPr/>
        </p:nvSpPr>
        <p:spPr>
          <a:xfrm>
            <a:off x="3030179" y="2383439"/>
            <a:ext cx="12227642" cy="6112255"/>
          </a:xfrm>
          <a:prstGeom prst="rect">
            <a:avLst/>
          </a:prstGeom>
        </p:spPr>
        <p:txBody>
          <a:bodyPr lIns="0" tIns="0" rIns="0" bIns="0" rtlCol="0" anchor="t">
            <a:spAutoFit/>
          </a:bodyPr>
          <a:lstStyle/>
          <a:p>
            <a:pPr algn="l">
              <a:lnSpc>
                <a:spcPts val="4814"/>
              </a:lnSpc>
              <a:spcBef>
                <a:spcPct val="0"/>
              </a:spcBef>
            </a:pPr>
            <a:r>
              <a:rPr lang="en-US" sz="3439" dirty="0">
                <a:solidFill>
                  <a:srgbClr val="000000"/>
                </a:solidFill>
                <a:latin typeface="Arial Bold"/>
              </a:rPr>
              <a:t>Questions:</a:t>
            </a:r>
          </a:p>
          <a:p>
            <a:pPr algn="l">
              <a:lnSpc>
                <a:spcPts val="4814"/>
              </a:lnSpc>
              <a:spcBef>
                <a:spcPct val="0"/>
              </a:spcBef>
            </a:pPr>
            <a:endParaRPr lang="en-US" sz="3439" dirty="0">
              <a:solidFill>
                <a:srgbClr val="000000"/>
              </a:solidFill>
              <a:latin typeface="Arial Bold"/>
            </a:endParaRPr>
          </a:p>
          <a:p>
            <a:pPr algn="l">
              <a:lnSpc>
                <a:spcPts val="4814"/>
              </a:lnSpc>
              <a:spcBef>
                <a:spcPct val="0"/>
              </a:spcBef>
            </a:pPr>
            <a:r>
              <a:rPr lang="en-US" sz="3439" dirty="0">
                <a:solidFill>
                  <a:srgbClr val="000000"/>
                </a:solidFill>
                <a:latin typeface="Arial"/>
              </a:rPr>
              <a:t>​</a:t>
            </a:r>
          </a:p>
          <a:p>
            <a:pPr marL="742498" lvl="1" indent="-371249" algn="l">
              <a:lnSpc>
                <a:spcPts val="4814"/>
              </a:lnSpc>
              <a:buFont typeface="Arial"/>
              <a:buChar char="•"/>
            </a:pPr>
            <a:r>
              <a:rPr lang="en-US" sz="3439" dirty="0">
                <a:solidFill>
                  <a:srgbClr val="000000"/>
                </a:solidFill>
                <a:latin typeface="Arial"/>
              </a:rPr>
              <a:t>What can be considered bad versus good practices?​</a:t>
            </a:r>
          </a:p>
          <a:p>
            <a:pPr algn="l">
              <a:lnSpc>
                <a:spcPts val="4814"/>
              </a:lnSpc>
              <a:spcBef>
                <a:spcPct val="0"/>
              </a:spcBef>
            </a:pPr>
            <a:endParaRPr lang="en-US" sz="3439" dirty="0">
              <a:solidFill>
                <a:srgbClr val="000000"/>
              </a:solidFill>
              <a:latin typeface="Arial"/>
            </a:endParaRPr>
          </a:p>
          <a:p>
            <a:pPr marL="742498" lvl="1" indent="-371249" algn="l">
              <a:lnSpc>
                <a:spcPts val="4814"/>
              </a:lnSpc>
              <a:buFont typeface="Arial"/>
              <a:buChar char="•"/>
            </a:pPr>
            <a:r>
              <a:rPr lang="en-US" sz="3439" dirty="0">
                <a:solidFill>
                  <a:srgbClr val="000000"/>
                </a:solidFill>
                <a:latin typeface="Arial"/>
              </a:rPr>
              <a:t>What are the consequences on civilians' food security?​</a:t>
            </a:r>
          </a:p>
          <a:p>
            <a:pPr algn="l">
              <a:lnSpc>
                <a:spcPts val="4814"/>
              </a:lnSpc>
              <a:spcBef>
                <a:spcPct val="0"/>
              </a:spcBef>
            </a:pPr>
            <a:endParaRPr lang="en-US" sz="3439" dirty="0">
              <a:solidFill>
                <a:srgbClr val="000000"/>
              </a:solidFill>
              <a:latin typeface="Arial"/>
            </a:endParaRPr>
          </a:p>
          <a:p>
            <a:pPr marL="742498" lvl="1" indent="-371249" algn="l">
              <a:lnSpc>
                <a:spcPts val="4814"/>
              </a:lnSpc>
              <a:buFont typeface="Arial"/>
              <a:buChar char="•"/>
            </a:pPr>
            <a:r>
              <a:rPr lang="en-US" sz="3439" dirty="0">
                <a:solidFill>
                  <a:srgbClr val="000000"/>
                </a:solidFill>
                <a:latin typeface="Arial"/>
              </a:rPr>
              <a:t>What lessons can you take away from the case-study?</a:t>
            </a:r>
          </a:p>
          <a:p>
            <a:pPr algn="l">
              <a:lnSpc>
                <a:spcPts val="4814"/>
              </a:lnSpc>
              <a:spcBef>
                <a:spcPct val="0"/>
              </a:spcBef>
            </a:pPr>
            <a:endParaRPr lang="en-US" sz="3439" dirty="0">
              <a:solidFill>
                <a:srgbClr val="000000"/>
              </a:solidFill>
              <a:latin typeface="Arial"/>
            </a:endParaRPr>
          </a:p>
          <a:p>
            <a:pPr algn="ctr">
              <a:lnSpc>
                <a:spcPts val="4814"/>
              </a:lnSpc>
              <a:spcBef>
                <a:spcPct val="0"/>
              </a:spcBef>
            </a:pPr>
            <a:endParaRPr lang="en-US" sz="3439" dirty="0">
              <a:solidFill>
                <a:srgbClr val="000000"/>
              </a:solidFill>
              <a:latin typeface="Arial"/>
            </a:endParaRPr>
          </a:p>
        </p:txBody>
      </p:sp>
      <p:sp>
        <p:nvSpPr>
          <p:cNvPr id="4" name="Freeform 4"/>
          <p:cNvSpPr/>
          <p:nvPr/>
        </p:nvSpPr>
        <p:spPr>
          <a:xfrm>
            <a:off x="15801998" y="201275"/>
            <a:ext cx="2001158" cy="2001158"/>
          </a:xfrm>
          <a:custGeom>
            <a:avLst/>
            <a:gdLst/>
            <a:ahLst/>
            <a:cxnLst/>
            <a:rect l="l" t="t" r="r" b="b"/>
            <a:pathLst>
              <a:path w="2001158" h="2001158">
                <a:moveTo>
                  <a:pt x="0" y="0"/>
                </a:moveTo>
                <a:lnTo>
                  <a:pt x="2001157" y="0"/>
                </a:lnTo>
                <a:lnTo>
                  <a:pt x="2001157" y="2001158"/>
                </a:lnTo>
                <a:lnTo>
                  <a:pt x="0" y="2001158"/>
                </a:lnTo>
                <a:lnTo>
                  <a:pt x="0" y="0"/>
                </a:lnTo>
                <a:close/>
              </a:path>
            </a:pathLst>
          </a:custGeom>
          <a:blipFill>
            <a:blip r:embed="rId3"/>
            <a:stretch>
              <a:fillRect/>
            </a:stretch>
          </a:blipFill>
        </p:spPr>
        <p:txBody>
          <a:bodyPr/>
          <a:lstStyle/>
          <a:p>
            <a:endParaRPr lang="en-CA"/>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208692" y="2690321"/>
            <a:ext cx="4035480" cy="4906359"/>
          </a:xfrm>
          <a:custGeom>
            <a:avLst/>
            <a:gdLst/>
            <a:ahLst/>
            <a:cxnLst/>
            <a:rect l="l" t="t" r="r" b="b"/>
            <a:pathLst>
              <a:path w="4035480" h="4906359">
                <a:moveTo>
                  <a:pt x="0" y="0"/>
                </a:moveTo>
                <a:lnTo>
                  <a:pt x="4035480" y="0"/>
                </a:lnTo>
                <a:lnTo>
                  <a:pt x="4035480" y="4906358"/>
                </a:lnTo>
                <a:lnTo>
                  <a:pt x="0" y="4906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6431348"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Module wrap-up &amp; conclusions</a:t>
            </a:r>
          </a:p>
        </p:txBody>
      </p:sp>
      <p:sp>
        <p:nvSpPr>
          <p:cNvPr id="7" name="TextBox 7"/>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FFFFFF"/>
                </a:solidFill>
                <a:latin typeface="Arial"/>
              </a:rPr>
              <a:t>17</a:t>
            </a:r>
            <a:endParaRPr lang="en-US" sz="180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5416972" y="2097478"/>
            <a:ext cx="7454057" cy="2101849"/>
          </a:xfrm>
          <a:prstGeom prst="rect">
            <a:avLst/>
          </a:prstGeom>
        </p:spPr>
        <p:txBody>
          <a:bodyPr lIns="0" tIns="0" rIns="0" bIns="0" rtlCol="0" anchor="t">
            <a:spAutoFit/>
          </a:bodyPr>
          <a:lstStyle/>
          <a:p>
            <a:pPr algn="ctr">
              <a:lnSpc>
                <a:spcPts val="15400"/>
              </a:lnSpc>
              <a:spcBef>
                <a:spcPct val="0"/>
              </a:spcBef>
            </a:pPr>
            <a:r>
              <a:rPr lang="en-US" sz="11000" dirty="0">
                <a:solidFill>
                  <a:srgbClr val="000000"/>
                </a:solidFill>
                <a:latin typeface="Arial"/>
              </a:rPr>
              <a:t>Questions ?</a:t>
            </a:r>
          </a:p>
        </p:txBody>
      </p:sp>
    </p:spTree>
    <p:extLst>
      <p:ext uri="{BB962C8B-B14F-4D97-AF65-F5344CB8AC3E}">
        <p14:creationId xmlns:p14="http://schemas.microsoft.com/office/powerpoint/2010/main" val="8596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324624277"/>
              </p:ext>
            </p:extLst>
          </p:nvPr>
        </p:nvGraphicFramePr>
        <p:xfrm>
          <a:off x="2674416" y="1870461"/>
          <a:ext cx="12939167" cy="8162326"/>
        </p:xfrm>
        <a:graphic>
          <a:graphicData uri="http://schemas.openxmlformats.org/drawingml/2006/table">
            <a:tbl>
              <a:tblPr/>
              <a:tblGrid>
                <a:gridCol w="2855198">
                  <a:extLst>
                    <a:ext uri="{9D8B030D-6E8A-4147-A177-3AD203B41FA5}">
                      <a16:colId xmlns:a16="http://schemas.microsoft.com/office/drawing/2014/main" val="20000"/>
                    </a:ext>
                  </a:extLst>
                </a:gridCol>
                <a:gridCol w="10083969">
                  <a:extLst>
                    <a:ext uri="{9D8B030D-6E8A-4147-A177-3AD203B41FA5}">
                      <a16:colId xmlns:a16="http://schemas.microsoft.com/office/drawing/2014/main" val="20001"/>
                    </a:ext>
                  </a:extLst>
                </a:gridCol>
              </a:tblGrid>
              <a:tr h="419334">
                <a:tc>
                  <a:txBody>
                    <a:bodyPr/>
                    <a:lstStyle/>
                    <a:p>
                      <a:pPr algn="ctr">
                        <a:lnSpc>
                          <a:spcPts val="2172"/>
                        </a:lnSpc>
                        <a:defRPr/>
                      </a:pPr>
                      <a:r>
                        <a:rPr lang="en-US" sz="1573">
                          <a:solidFill>
                            <a:srgbClr val="000000"/>
                          </a:solidFill>
                          <a:latin typeface="Arial Bold"/>
                        </a:rPr>
                        <a:t>Time</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ctr">
                        <a:lnSpc>
                          <a:spcPts val="2172"/>
                        </a:lnSpc>
                        <a:defRPr/>
                      </a:pPr>
                      <a:r>
                        <a:rPr lang="en-US" sz="1573">
                          <a:solidFill>
                            <a:srgbClr val="000000"/>
                          </a:solidFill>
                          <a:latin typeface="Arial Bold"/>
                        </a:rPr>
                        <a:t>Session</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extLst>
                  <a:ext uri="{0D108BD9-81ED-4DB2-BD59-A6C34878D82A}">
                    <a16:rowId xmlns:a16="http://schemas.microsoft.com/office/drawing/2014/main" val="10000"/>
                  </a:ext>
                </a:extLst>
              </a:tr>
              <a:tr h="419334">
                <a:tc>
                  <a:txBody>
                    <a:bodyPr/>
                    <a:lstStyle/>
                    <a:p>
                      <a:pPr algn="ctr">
                        <a:lnSpc>
                          <a:spcPts val="2172"/>
                        </a:lnSpc>
                        <a:defRPr/>
                      </a:pPr>
                      <a:r>
                        <a:rPr lang="en-US" sz="1573">
                          <a:solidFill>
                            <a:srgbClr val="000000"/>
                          </a:solidFill>
                          <a:latin typeface="Arial Bold"/>
                        </a:rPr>
                        <a:t>15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Check-in Session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1"/>
                  </a:ext>
                </a:extLst>
              </a:tr>
              <a:tr h="686182">
                <a:tc>
                  <a:txBody>
                    <a:bodyPr/>
                    <a:lstStyle/>
                    <a:p>
                      <a:pPr algn="ctr">
                        <a:lnSpc>
                          <a:spcPts val="2172"/>
                        </a:lnSpc>
                        <a:defRPr/>
                      </a:pPr>
                      <a:r>
                        <a:rPr lang="en-US" sz="1573">
                          <a:solidFill>
                            <a:srgbClr val="000000"/>
                          </a:solidFill>
                          <a:latin typeface="Arial Bold"/>
                        </a:rPr>
                        <a:t>50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dirty="0">
                          <a:solidFill>
                            <a:srgbClr val="000000"/>
                          </a:solidFill>
                          <a:latin typeface="Arial Bold"/>
                        </a:rPr>
                        <a:t>Session 8: Module 4</a:t>
                      </a:r>
                      <a:r>
                        <a:rPr lang="en-US" sz="1573" dirty="0">
                          <a:solidFill>
                            <a:srgbClr val="000000"/>
                          </a:solidFill>
                          <a:latin typeface="Arial"/>
                        </a:rPr>
                        <a:t> ​</a:t>
                      </a:r>
                      <a:endParaRPr lang="en-US" sz="1100" dirty="0"/>
                    </a:p>
                    <a:p>
                      <a:pPr algn="l">
                        <a:lnSpc>
                          <a:spcPts val="2172"/>
                        </a:lnSpc>
                      </a:pPr>
                      <a:r>
                        <a:rPr lang="en-US" sz="1573" dirty="0">
                          <a:solidFill>
                            <a:srgbClr val="000000"/>
                          </a:solidFill>
                          <a:latin typeface="Arial"/>
                        </a:rPr>
                        <a:t>Considerations for Planning and Conducting Operations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2"/>
                  </a:ext>
                </a:extLst>
              </a:tr>
              <a:tr h="686182">
                <a:tc>
                  <a:txBody>
                    <a:bodyPr/>
                    <a:lstStyle/>
                    <a:p>
                      <a:pPr algn="ctr">
                        <a:lnSpc>
                          <a:spcPts val="2172"/>
                        </a:lnSpc>
                        <a:defRPr/>
                      </a:pPr>
                      <a:r>
                        <a:rPr lang="en-US" sz="1573">
                          <a:solidFill>
                            <a:srgbClr val="000000"/>
                          </a:solidFill>
                          <a:latin typeface="Arial Bold"/>
                        </a:rPr>
                        <a:t>40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dirty="0">
                          <a:solidFill>
                            <a:srgbClr val="000000"/>
                          </a:solidFill>
                          <a:latin typeface="Arial Bold"/>
                        </a:rPr>
                        <a:t>Session 9: Module 4 (cont.)</a:t>
                      </a:r>
                      <a:r>
                        <a:rPr lang="en-US" sz="1573" dirty="0">
                          <a:solidFill>
                            <a:srgbClr val="000000"/>
                          </a:solidFill>
                          <a:latin typeface="Arial"/>
                        </a:rPr>
                        <a:t> ​</a:t>
                      </a:r>
                      <a:endParaRPr lang="en-US" sz="1100" dirty="0"/>
                    </a:p>
                    <a:p>
                      <a:pPr algn="l">
                        <a:lnSpc>
                          <a:spcPts val="2172"/>
                        </a:lnSpc>
                      </a:pPr>
                      <a:r>
                        <a:rPr lang="en-US" sz="1573" dirty="0">
                          <a:solidFill>
                            <a:srgbClr val="000000"/>
                          </a:solidFill>
                          <a:latin typeface="Arial"/>
                        </a:rPr>
                        <a:t>Access to Food and Water, Including Humanitarian Assistance and Services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3"/>
                  </a:ext>
                </a:extLst>
              </a:tr>
              <a:tr h="700099">
                <a:tc>
                  <a:txBody>
                    <a:bodyPr/>
                    <a:lstStyle/>
                    <a:p>
                      <a:pPr algn="ctr">
                        <a:lnSpc>
                          <a:spcPts val="2172"/>
                        </a:lnSpc>
                        <a:defRPr/>
                      </a:pPr>
                      <a:r>
                        <a:rPr lang="en-US" sz="1573">
                          <a:solidFill>
                            <a:srgbClr val="000000"/>
                          </a:solidFill>
                          <a:latin typeface="Arial Bold"/>
                        </a:rPr>
                        <a:t>15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BREAK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4"/>
                  </a:ext>
                </a:extLst>
              </a:tr>
              <a:tr h="724303">
                <a:tc>
                  <a:txBody>
                    <a:bodyPr/>
                    <a:lstStyle/>
                    <a:p>
                      <a:pPr algn="ctr">
                        <a:lnSpc>
                          <a:spcPts val="2172"/>
                        </a:lnSpc>
                        <a:defRPr/>
                      </a:pPr>
                      <a:r>
                        <a:rPr lang="en-US" sz="1573">
                          <a:solidFill>
                            <a:srgbClr val="000000"/>
                          </a:solidFill>
                          <a:latin typeface="Arial Bold"/>
                        </a:rPr>
                        <a:t>45 (-65)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277"/>
                        </a:lnSpc>
                        <a:defRPr/>
                      </a:pPr>
                      <a:r>
                        <a:rPr lang="en-US" sz="1650" dirty="0">
                          <a:solidFill>
                            <a:srgbClr val="000000"/>
                          </a:solidFill>
                          <a:latin typeface="Arial Bold"/>
                        </a:rPr>
                        <a:t>Session 10: Module 5 ​</a:t>
                      </a:r>
                      <a:endParaRPr lang="en-US" sz="1100" dirty="0"/>
                    </a:p>
                    <a:p>
                      <a:pPr algn="l">
                        <a:lnSpc>
                          <a:spcPts val="2277"/>
                        </a:lnSpc>
                      </a:pPr>
                      <a:r>
                        <a:rPr lang="en-US" sz="1650" dirty="0">
                          <a:solidFill>
                            <a:srgbClr val="000000"/>
                          </a:solidFill>
                          <a:latin typeface="Arial"/>
                        </a:rPr>
                        <a:t>Partners and Allies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5"/>
                  </a:ext>
                </a:extLst>
              </a:tr>
              <a:tr h="686182">
                <a:tc>
                  <a:txBody>
                    <a:bodyPr/>
                    <a:lstStyle/>
                    <a:p>
                      <a:pPr algn="ctr">
                        <a:lnSpc>
                          <a:spcPts val="2172"/>
                        </a:lnSpc>
                        <a:defRPr/>
                      </a:pPr>
                      <a:r>
                        <a:rPr lang="en-US" sz="1573">
                          <a:solidFill>
                            <a:srgbClr val="000000"/>
                          </a:solidFill>
                          <a:latin typeface="Arial Bold"/>
                        </a:rPr>
                        <a:t>30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dirty="0">
                          <a:solidFill>
                            <a:srgbClr val="000000"/>
                          </a:solidFill>
                          <a:latin typeface="Arial Bold"/>
                        </a:rPr>
                        <a:t>Session 11: Module 6 ​</a:t>
                      </a:r>
                      <a:endParaRPr lang="en-US" sz="1100" dirty="0"/>
                    </a:p>
                    <a:p>
                      <a:pPr algn="l">
                        <a:lnSpc>
                          <a:spcPts val="2172"/>
                        </a:lnSpc>
                      </a:pPr>
                      <a:r>
                        <a:rPr lang="en-US" sz="1573" dirty="0">
                          <a:solidFill>
                            <a:srgbClr val="000000"/>
                          </a:solidFill>
                          <a:latin typeface="Arial"/>
                        </a:rPr>
                        <a:t>Increasing Food Security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6"/>
                  </a:ext>
                </a:extLst>
              </a:tr>
              <a:tr h="690356">
                <a:tc>
                  <a:txBody>
                    <a:bodyPr/>
                    <a:lstStyle/>
                    <a:p>
                      <a:pPr algn="ctr">
                        <a:lnSpc>
                          <a:spcPts val="2172"/>
                        </a:lnSpc>
                        <a:defRPr/>
                      </a:pPr>
                      <a:r>
                        <a:rPr lang="en-US" sz="1573">
                          <a:solidFill>
                            <a:srgbClr val="000000"/>
                          </a:solidFill>
                          <a:latin typeface="Arial Bold"/>
                        </a:rPr>
                        <a:t>60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LUNCH AND ENERGIZER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7"/>
                  </a:ext>
                </a:extLst>
              </a:tr>
              <a:tr h="686182">
                <a:tc>
                  <a:txBody>
                    <a:bodyPr/>
                    <a:lstStyle/>
                    <a:p>
                      <a:pPr algn="ctr">
                        <a:lnSpc>
                          <a:spcPts val="2172"/>
                        </a:lnSpc>
                        <a:defRPr/>
                      </a:pPr>
                      <a:r>
                        <a:rPr lang="en-US" sz="1573">
                          <a:solidFill>
                            <a:srgbClr val="000000"/>
                          </a:solidFill>
                          <a:latin typeface="Arial Bold"/>
                        </a:rPr>
                        <a:t>45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dirty="0">
                          <a:solidFill>
                            <a:srgbClr val="000000"/>
                          </a:solidFill>
                          <a:latin typeface="Arial Bold"/>
                        </a:rPr>
                        <a:t>Session 12: Module 6 (cont.) ​</a:t>
                      </a:r>
                      <a:endParaRPr lang="en-US" sz="1100" dirty="0"/>
                    </a:p>
                    <a:p>
                      <a:pPr algn="l">
                        <a:lnSpc>
                          <a:spcPts val="2172"/>
                        </a:lnSpc>
                      </a:pPr>
                      <a:r>
                        <a:rPr lang="en-US" sz="1573" dirty="0">
                          <a:solidFill>
                            <a:srgbClr val="000000"/>
                          </a:solidFill>
                          <a:latin typeface="Arial"/>
                        </a:rPr>
                        <a:t>Ensuring Accountability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8"/>
                  </a:ext>
                </a:extLst>
              </a:tr>
              <a:tr h="686182">
                <a:tc>
                  <a:txBody>
                    <a:bodyPr/>
                    <a:lstStyle/>
                    <a:p>
                      <a:pPr algn="ctr">
                        <a:lnSpc>
                          <a:spcPts val="2172"/>
                        </a:lnSpc>
                        <a:defRPr/>
                      </a:pPr>
                      <a:r>
                        <a:rPr lang="en-US" sz="1573">
                          <a:solidFill>
                            <a:srgbClr val="000000"/>
                          </a:solidFill>
                          <a:latin typeface="Arial Bold"/>
                        </a:rPr>
                        <a:t>60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dirty="0">
                          <a:solidFill>
                            <a:srgbClr val="000000"/>
                          </a:solidFill>
                          <a:latin typeface="Arial Bold"/>
                        </a:rPr>
                        <a:t>Session 13: Module 7</a:t>
                      </a:r>
                      <a:r>
                        <a:rPr lang="en-US" sz="1573" dirty="0">
                          <a:solidFill>
                            <a:srgbClr val="000000"/>
                          </a:solidFill>
                          <a:latin typeface="Arial"/>
                        </a:rPr>
                        <a:t> ​</a:t>
                      </a:r>
                      <a:endParaRPr lang="en-US" sz="1100" dirty="0"/>
                    </a:p>
                    <a:p>
                      <a:pPr algn="l">
                        <a:lnSpc>
                          <a:spcPts val="2172"/>
                        </a:lnSpc>
                      </a:pPr>
                      <a:r>
                        <a:rPr lang="en-US" sz="1573" dirty="0">
                          <a:solidFill>
                            <a:srgbClr val="000000"/>
                          </a:solidFill>
                          <a:latin typeface="Arial"/>
                        </a:rPr>
                        <a:t>Recap and Reflections </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09"/>
                  </a:ext>
                </a:extLst>
              </a:tr>
              <a:tr h="700099">
                <a:tc>
                  <a:txBody>
                    <a:bodyPr/>
                    <a:lstStyle/>
                    <a:p>
                      <a:pPr algn="ctr">
                        <a:lnSpc>
                          <a:spcPts val="2172"/>
                        </a:lnSpc>
                        <a:defRPr/>
                      </a:pPr>
                      <a:r>
                        <a:rPr lang="en-US" sz="1573">
                          <a:solidFill>
                            <a:srgbClr val="000000"/>
                          </a:solidFill>
                          <a:latin typeface="Arial Bold"/>
                        </a:rPr>
                        <a:t>15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a:solidFill>
                            <a:srgbClr val="000000"/>
                          </a:solidFill>
                          <a:latin typeface="Arial Bold"/>
                        </a:rPr>
                        <a:t>BREAK </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10"/>
                  </a:ext>
                </a:extLst>
              </a:tr>
              <a:tr h="651364">
                <a:tc>
                  <a:txBody>
                    <a:bodyPr/>
                    <a:lstStyle/>
                    <a:p>
                      <a:pPr algn="ctr">
                        <a:lnSpc>
                          <a:spcPts val="2172"/>
                        </a:lnSpc>
                        <a:defRPr/>
                      </a:pPr>
                      <a:r>
                        <a:rPr lang="en-US" sz="1573">
                          <a:solidFill>
                            <a:srgbClr val="000000"/>
                          </a:solidFill>
                          <a:latin typeface="Arial Bold"/>
                        </a:rPr>
                        <a:t>30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dirty="0">
                          <a:solidFill>
                            <a:srgbClr val="000000"/>
                          </a:solidFill>
                          <a:latin typeface="Arial Bold"/>
                        </a:rPr>
                        <a:t>Cont. Session 13: Module 7 </a:t>
                      </a:r>
                    </a:p>
                    <a:p>
                      <a:pPr marL="0" marR="0" lvl="0" indent="0" algn="l" defTabSz="914400" rtl="0" eaLnBrk="1" fontAlgn="auto" latinLnBrk="0" hangingPunct="1">
                        <a:lnSpc>
                          <a:spcPts val="2172"/>
                        </a:lnSpc>
                        <a:spcBef>
                          <a:spcPts val="0"/>
                        </a:spcBef>
                        <a:spcAft>
                          <a:spcPts val="0"/>
                        </a:spcAft>
                        <a:buClrTx/>
                        <a:buSzTx/>
                        <a:buFontTx/>
                        <a:buNone/>
                        <a:tabLst/>
                        <a:defRPr/>
                      </a:pPr>
                      <a:r>
                        <a:rPr lang="en-US" sz="1570" dirty="0">
                          <a:solidFill>
                            <a:srgbClr val="000000"/>
                          </a:solidFill>
                          <a:latin typeface="Arial"/>
                        </a:rPr>
                        <a:t>Exercise on Operationalizing the Practical Measures</a:t>
                      </a:r>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CDFFD8">
                            <a:alpha val="100000"/>
                          </a:srgbClr>
                        </a:gs>
                        <a:gs pos="100000">
                          <a:srgbClr val="94B9FF">
                            <a:alpha val="100000"/>
                          </a:srgbClr>
                        </a:gs>
                      </a:gsLst>
                      <a:lin ang="0"/>
                    </a:gradFill>
                  </a:tcPr>
                </a:tc>
                <a:extLst>
                  <a:ext uri="{0D108BD9-81ED-4DB2-BD59-A6C34878D82A}">
                    <a16:rowId xmlns:a16="http://schemas.microsoft.com/office/drawing/2014/main" val="10011"/>
                  </a:ext>
                </a:extLst>
              </a:tr>
              <a:tr h="419334">
                <a:tc>
                  <a:txBody>
                    <a:bodyPr/>
                    <a:lstStyle/>
                    <a:p>
                      <a:pPr algn="ctr">
                        <a:lnSpc>
                          <a:spcPts val="2172"/>
                        </a:lnSpc>
                        <a:defRPr/>
                      </a:pPr>
                      <a:r>
                        <a:rPr lang="en-US" sz="1573">
                          <a:solidFill>
                            <a:srgbClr val="000000"/>
                          </a:solidFill>
                          <a:latin typeface="Arial Bold"/>
                        </a:rPr>
                        <a:t>35 minutes</a:t>
                      </a:r>
                      <a:endParaRPr lang="en-US" sz="110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gradFill rotWithShape="1">
                      <a:gsLst>
                        <a:gs pos="0">
                          <a:srgbClr val="FFDE59">
                            <a:alpha val="100000"/>
                          </a:srgbClr>
                        </a:gs>
                        <a:gs pos="100000">
                          <a:srgbClr val="FF914D">
                            <a:alpha val="100000"/>
                          </a:srgbClr>
                        </a:gs>
                      </a:gsLst>
                      <a:lin ang="0"/>
                    </a:gradFill>
                  </a:tcPr>
                </a:tc>
                <a:tc>
                  <a:txBody>
                    <a:bodyPr/>
                    <a:lstStyle/>
                    <a:p>
                      <a:pPr algn="l">
                        <a:lnSpc>
                          <a:spcPts val="2172"/>
                        </a:lnSpc>
                        <a:defRPr/>
                      </a:pPr>
                      <a:r>
                        <a:rPr lang="en-US" sz="1573" dirty="0">
                          <a:solidFill>
                            <a:srgbClr val="000000"/>
                          </a:solidFill>
                          <a:latin typeface="Arial Bold"/>
                        </a:rPr>
                        <a:t>Check-out Session and Closing of Training </a:t>
                      </a:r>
                      <a:endParaRPr lang="en-US" sz="1100" dirty="0"/>
                    </a:p>
                  </a:txBody>
                  <a:tcPr marL="62134" marR="62134" marT="62134" marB="62134" anchor="ctr">
                    <a:lnL w="4543" cap="flat" cmpd="sng" algn="ctr">
                      <a:solidFill>
                        <a:srgbClr val="000000"/>
                      </a:solidFill>
                      <a:prstDash val="solid"/>
                      <a:round/>
                      <a:headEnd type="none" w="med" len="med"/>
                      <a:tailEnd type="none" w="med" len="med"/>
                    </a:lnL>
                    <a:lnR w="4543" cap="flat" cmpd="sng" algn="ctr">
                      <a:solidFill>
                        <a:srgbClr val="000000"/>
                      </a:solidFill>
                      <a:prstDash val="solid"/>
                      <a:round/>
                      <a:headEnd type="none" w="med" len="med"/>
                      <a:tailEnd type="none" w="med" len="med"/>
                    </a:lnR>
                    <a:lnT w="4543" cap="flat" cmpd="sng" algn="ctr">
                      <a:solidFill>
                        <a:srgbClr val="000000"/>
                      </a:solidFill>
                      <a:prstDash val="solid"/>
                      <a:round/>
                      <a:headEnd type="none" w="med" len="med"/>
                      <a:tailEnd type="none" w="med" len="med"/>
                    </a:lnT>
                    <a:lnB w="4543"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12"/>
                  </a:ext>
                </a:extLst>
              </a:tr>
            </a:tbl>
          </a:graphicData>
        </a:graphic>
      </p:graphicFrame>
      <p:sp>
        <p:nvSpPr>
          <p:cNvPr id="3" name="TextBox 3"/>
          <p:cNvSpPr txBox="1"/>
          <p:nvPr/>
        </p:nvSpPr>
        <p:spPr>
          <a:xfrm>
            <a:off x="4247055" y="209550"/>
            <a:ext cx="9793889" cy="697948"/>
          </a:xfrm>
          <a:prstGeom prst="rect">
            <a:avLst/>
          </a:prstGeom>
        </p:spPr>
        <p:txBody>
          <a:bodyPr lIns="0" tIns="0" rIns="0" bIns="0" rtlCol="0" anchor="t">
            <a:spAutoFit/>
          </a:bodyPr>
          <a:lstStyle/>
          <a:p>
            <a:pPr algn="ctr">
              <a:lnSpc>
                <a:spcPts val="5760"/>
              </a:lnSpc>
            </a:pPr>
            <a:r>
              <a:rPr lang="en-US" sz="4800" dirty="0">
                <a:solidFill>
                  <a:srgbClr val="1E1E1E"/>
                </a:solidFill>
                <a:latin typeface="Arial"/>
              </a:rPr>
              <a:t>Agenda: Day 2 armed actor training</a:t>
            </a:r>
          </a:p>
        </p:txBody>
      </p:sp>
      <p:sp>
        <p:nvSpPr>
          <p:cNvPr id="4" name="TextBox 4"/>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704818" y="3943350"/>
            <a:ext cx="8868807" cy="2257425"/>
          </a:xfrm>
          <a:prstGeom prst="rect">
            <a:avLst/>
          </a:prstGeom>
        </p:spPr>
        <p:txBody>
          <a:bodyPr lIns="0" tIns="0" rIns="0" bIns="0" rtlCol="0" anchor="t">
            <a:spAutoFit/>
          </a:bodyPr>
          <a:lstStyle/>
          <a:p>
            <a:pPr algn="l">
              <a:lnSpc>
                <a:spcPts val="8400"/>
              </a:lnSpc>
            </a:pPr>
            <a:r>
              <a:rPr lang="en-US" sz="7000" dirty="0">
                <a:solidFill>
                  <a:srgbClr val="000000"/>
                </a:solidFill>
                <a:latin typeface="Arial"/>
              </a:rPr>
              <a:t>Learning objective module 4</a:t>
            </a:r>
          </a:p>
        </p:txBody>
      </p:sp>
      <p:sp>
        <p:nvSpPr>
          <p:cNvPr id="6" name="TextBox 6"/>
          <p:cNvSpPr txBox="1"/>
          <p:nvPr/>
        </p:nvSpPr>
        <p:spPr>
          <a:xfrm>
            <a:off x="8949791" y="4280614"/>
            <a:ext cx="8259738" cy="1384995"/>
          </a:xfrm>
          <a:prstGeom prst="rect">
            <a:avLst/>
          </a:prstGeom>
        </p:spPr>
        <p:txBody>
          <a:bodyPr wrap="square" lIns="0" tIns="0" rIns="0" bIns="0" rtlCol="0" anchor="t">
            <a:spAutoFit/>
          </a:bodyPr>
          <a:lstStyle/>
          <a:p>
            <a:pPr>
              <a:lnSpc>
                <a:spcPts val="3586"/>
              </a:lnSpc>
            </a:pPr>
            <a:r>
              <a:rPr lang="en-US" sz="2800">
                <a:solidFill>
                  <a:srgbClr val="1E1E1E"/>
                </a:solidFill>
                <a:latin typeface="Arial Bold"/>
                <a:cs typeface="Arial Bold"/>
              </a:rPr>
              <a:t>Participants understand the main operational aspects of the Practical Measures and can relate this to their own contexts and organizations. </a:t>
            </a:r>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5587210" y="366003"/>
            <a:ext cx="2129198" cy="2129198"/>
          </a:xfrm>
          <a:custGeom>
            <a:avLst/>
            <a:gdLst/>
            <a:ahLst/>
            <a:cxnLst/>
            <a:rect l="l" t="t" r="r" b="b"/>
            <a:pathLst>
              <a:path w="2129198" h="2129198">
                <a:moveTo>
                  <a:pt x="0" y="0"/>
                </a:moveTo>
                <a:lnTo>
                  <a:pt x="2129198" y="0"/>
                </a:lnTo>
                <a:lnTo>
                  <a:pt x="2129198" y="2129198"/>
                </a:lnTo>
                <a:lnTo>
                  <a:pt x="0" y="2129198"/>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000000"/>
                </a:solidFill>
                <a:latin typeface="Arial"/>
              </a:rPr>
              <a:t>04</a:t>
            </a:r>
            <a:endParaRPr lang="en-US" sz="1800">
              <a:solidFill>
                <a:srgbClr val="000000"/>
              </a:solidFill>
              <a:latin typeface="Arial"/>
            </a:endParaRPr>
          </a:p>
        </p:txBody>
      </p:sp>
      <p:sp>
        <p:nvSpPr>
          <p:cNvPr id="9" name="TextBox 9"/>
          <p:cNvSpPr txBox="1"/>
          <p:nvPr/>
        </p:nvSpPr>
        <p:spPr>
          <a:xfrm>
            <a:off x="10660604" y="4057488"/>
            <a:ext cx="4282232" cy="4083576"/>
          </a:xfrm>
          <a:prstGeom prst="rect">
            <a:avLst/>
          </a:prstGeom>
        </p:spPr>
        <p:txBody>
          <a:bodyPr lIns="0" tIns="0" rIns="0" bIns="0" rtlCol="0" anchor="t">
            <a:spAutoFit/>
          </a:bodyPr>
          <a:lstStyle/>
          <a:p>
            <a:pPr algn="ctr">
              <a:lnSpc>
                <a:spcPts val="4543"/>
              </a:lnSpc>
              <a:spcBef>
                <a:spcPct val="0"/>
              </a:spcBef>
            </a:pPr>
            <a:r>
              <a:rPr lang="en-US" sz="3245" dirty="0">
                <a:solidFill>
                  <a:srgbClr val="000000"/>
                </a:solidFill>
                <a:latin typeface="Arial Bold"/>
              </a:rPr>
              <a:t>What do you need to consider when your forces conduct operations in order not to affect the food security of the population?</a:t>
            </a:r>
          </a:p>
        </p:txBody>
      </p:sp>
      <p:sp>
        <p:nvSpPr>
          <p:cNvPr id="10" name="TextBox 10"/>
          <p:cNvSpPr txBox="1"/>
          <p:nvPr/>
        </p:nvSpPr>
        <p:spPr>
          <a:xfrm>
            <a:off x="196410" y="5912836"/>
            <a:ext cx="8228452" cy="1013547"/>
          </a:xfrm>
          <a:prstGeom prst="rect">
            <a:avLst/>
          </a:prstGeom>
        </p:spPr>
        <p:txBody>
          <a:bodyPr lIns="0" tIns="0" rIns="0" bIns="0" rtlCol="0" anchor="t">
            <a:spAutoFit/>
          </a:bodyPr>
          <a:lstStyle/>
          <a:p>
            <a:pPr algn="ctr">
              <a:lnSpc>
                <a:spcPts val="4059"/>
              </a:lnSpc>
              <a:spcBef>
                <a:spcPct val="0"/>
              </a:spcBef>
            </a:pPr>
            <a:r>
              <a:rPr lang="en-US" sz="3250" dirty="0">
                <a:solidFill>
                  <a:srgbClr val="000000"/>
                </a:solidFill>
                <a:latin typeface="Arial Medium"/>
              </a:rPr>
              <a:t>Assessing the food/water system as part of the civilian environment: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102140" y="2913071"/>
            <a:ext cx="5250385" cy="5250385"/>
          </a:xfrm>
          <a:custGeom>
            <a:avLst/>
            <a:gdLst/>
            <a:ahLst/>
            <a:cxnLst/>
            <a:rect l="l" t="t" r="r" b="b"/>
            <a:pathLst>
              <a:path w="5250385" h="5250385">
                <a:moveTo>
                  <a:pt x="0" y="0"/>
                </a:moveTo>
                <a:lnTo>
                  <a:pt x="5250385" y="0"/>
                </a:lnTo>
                <a:lnTo>
                  <a:pt x="5250385" y="5250385"/>
                </a:lnTo>
                <a:lnTo>
                  <a:pt x="0" y="5250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5613876"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Key measures</a:t>
            </a:r>
          </a:p>
        </p:txBody>
      </p:sp>
      <p:sp>
        <p:nvSpPr>
          <p:cNvPr id="7" name="TextBox 7"/>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FFFFFF"/>
                </a:solidFill>
                <a:latin typeface="Arial"/>
              </a:rPr>
              <a:t>05</a:t>
            </a:r>
            <a:endParaRPr lang="en-US" sz="180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Freeform 3"/>
          <p:cNvSpPr/>
          <p:nvPr/>
        </p:nvSpPr>
        <p:spPr>
          <a:xfrm>
            <a:off x="728252" y="3918428"/>
            <a:ext cx="3578926" cy="3171823"/>
          </a:xfrm>
          <a:custGeom>
            <a:avLst/>
            <a:gdLst/>
            <a:ahLst/>
            <a:cxnLst/>
            <a:rect l="l" t="t" r="r" b="b"/>
            <a:pathLst>
              <a:path w="3578926" h="3171823">
                <a:moveTo>
                  <a:pt x="0" y="0"/>
                </a:moveTo>
                <a:lnTo>
                  <a:pt x="3578926" y="0"/>
                </a:lnTo>
                <a:lnTo>
                  <a:pt x="3578926" y="3171823"/>
                </a:lnTo>
                <a:lnTo>
                  <a:pt x="0" y="31718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TextBox 4"/>
          <p:cNvSpPr txBox="1"/>
          <p:nvPr/>
        </p:nvSpPr>
        <p:spPr>
          <a:xfrm>
            <a:off x="7252568" y="428625"/>
            <a:ext cx="9151926" cy="1066800"/>
          </a:xfrm>
          <a:prstGeom prst="rect">
            <a:avLst/>
          </a:prstGeom>
        </p:spPr>
        <p:txBody>
          <a:bodyPr lIns="0" tIns="0" rIns="0" bIns="0" rtlCol="0" anchor="t">
            <a:spAutoFit/>
          </a:bodyPr>
          <a:lstStyle/>
          <a:p>
            <a:pPr algn="ctr">
              <a:lnSpc>
                <a:spcPts val="7409"/>
              </a:lnSpc>
            </a:pPr>
            <a:r>
              <a:rPr lang="en-US" sz="6175">
                <a:solidFill>
                  <a:srgbClr val="1E1E1E"/>
                </a:solidFill>
                <a:latin typeface="Arial Bold"/>
              </a:rPr>
              <a:t>Key measures</a:t>
            </a:r>
          </a:p>
        </p:txBody>
      </p:sp>
      <p:sp>
        <p:nvSpPr>
          <p:cNvPr id="5" name="TextBox 5"/>
          <p:cNvSpPr txBox="1"/>
          <p:nvPr/>
        </p:nvSpPr>
        <p:spPr>
          <a:xfrm>
            <a:off x="5937603" y="2296791"/>
            <a:ext cx="11180089" cy="7590219"/>
          </a:xfrm>
          <a:prstGeom prst="rect">
            <a:avLst/>
          </a:prstGeom>
        </p:spPr>
        <p:txBody>
          <a:bodyPr lIns="0" tIns="0" rIns="0" bIns="0" rtlCol="0" anchor="t">
            <a:spAutoFit/>
          </a:bodyPr>
          <a:lstStyle/>
          <a:p>
            <a:pPr marL="533400" lvl="1" indent="-266700" algn="l">
              <a:lnSpc>
                <a:spcPts val="3460"/>
              </a:lnSpc>
              <a:buFont typeface="Arial"/>
              <a:buChar char="•"/>
            </a:pPr>
            <a:r>
              <a:rPr lang="en-US" sz="2450" b="1">
                <a:solidFill>
                  <a:srgbClr val="1E1E1E"/>
                </a:solidFill>
                <a:latin typeface="Arial"/>
              </a:rPr>
              <a:t>Awareness of the civilian environment​</a:t>
            </a:r>
            <a:endParaRPr lang="en-US" sz="2450" b="1">
              <a:solidFill>
                <a:srgbClr val="1E1E1E"/>
              </a:solidFill>
              <a:latin typeface="Arial"/>
              <a:cs typeface="Arial"/>
            </a:endParaRPr>
          </a:p>
          <a:p>
            <a:pPr algn="l">
              <a:lnSpc>
                <a:spcPts val="3460"/>
              </a:lnSpc>
            </a:pPr>
            <a:endParaRPr lang="en-US" sz="2450" b="1">
              <a:solidFill>
                <a:srgbClr val="1E1E1E"/>
              </a:solidFill>
              <a:latin typeface="Arial"/>
              <a:cs typeface="Arial"/>
            </a:endParaRPr>
          </a:p>
          <a:p>
            <a:pPr marL="533400" lvl="1" indent="-266700" algn="l">
              <a:lnSpc>
                <a:spcPts val="3460"/>
              </a:lnSpc>
              <a:buFont typeface="Arial"/>
              <a:buChar char="•"/>
            </a:pPr>
            <a:r>
              <a:rPr lang="en-US" sz="2450" b="1">
                <a:solidFill>
                  <a:srgbClr val="1E1E1E"/>
                </a:solidFill>
                <a:latin typeface="Arial"/>
              </a:rPr>
              <a:t>Operational planning​</a:t>
            </a:r>
            <a:endParaRPr lang="en-US" sz="2450" b="1">
              <a:solidFill>
                <a:srgbClr val="1E1E1E"/>
              </a:solidFill>
              <a:latin typeface="Arial"/>
              <a:cs typeface="Arial"/>
            </a:endParaRPr>
          </a:p>
          <a:p>
            <a:pPr algn="l">
              <a:lnSpc>
                <a:spcPts val="3460"/>
              </a:lnSpc>
            </a:pPr>
            <a:endParaRPr lang="en-US" sz="2450" b="1">
              <a:solidFill>
                <a:srgbClr val="1E1E1E"/>
              </a:solidFill>
              <a:latin typeface="Arial"/>
              <a:cs typeface="Arial"/>
            </a:endParaRPr>
          </a:p>
          <a:p>
            <a:pPr marL="533400" lvl="1" indent="-266700" algn="l">
              <a:lnSpc>
                <a:spcPts val="3460"/>
              </a:lnSpc>
              <a:buFont typeface="Arial"/>
              <a:buChar char="•"/>
            </a:pPr>
            <a:r>
              <a:rPr lang="en-US" sz="2450" b="1">
                <a:solidFill>
                  <a:srgbClr val="1E1E1E"/>
                </a:solidFill>
                <a:latin typeface="Arial"/>
              </a:rPr>
              <a:t>Targeting​</a:t>
            </a:r>
            <a:endParaRPr lang="en-US" sz="2450" b="1">
              <a:solidFill>
                <a:srgbClr val="1E1E1E"/>
              </a:solidFill>
              <a:latin typeface="Arial"/>
              <a:cs typeface="Arial"/>
            </a:endParaRPr>
          </a:p>
          <a:p>
            <a:pPr algn="l">
              <a:lnSpc>
                <a:spcPts val="3460"/>
              </a:lnSpc>
            </a:pPr>
            <a:endParaRPr lang="en-US" sz="2450" b="1">
              <a:solidFill>
                <a:srgbClr val="1E1E1E"/>
              </a:solidFill>
              <a:latin typeface="Arial"/>
              <a:cs typeface="Arial"/>
            </a:endParaRPr>
          </a:p>
          <a:p>
            <a:pPr marL="533400" lvl="1" indent="-266700" algn="l">
              <a:lnSpc>
                <a:spcPts val="3460"/>
              </a:lnSpc>
              <a:buFont typeface="Arial"/>
              <a:buChar char="•"/>
            </a:pPr>
            <a:r>
              <a:rPr lang="en-US" sz="2450" b="1">
                <a:solidFill>
                  <a:srgbClr val="1E1E1E"/>
                </a:solidFill>
                <a:latin typeface="Arial"/>
              </a:rPr>
              <a:t>Protecting land and water​</a:t>
            </a:r>
            <a:endParaRPr lang="en-US" sz="2450" b="1">
              <a:solidFill>
                <a:srgbClr val="1E1E1E"/>
              </a:solidFill>
              <a:latin typeface="Arial"/>
              <a:cs typeface="Arial"/>
            </a:endParaRPr>
          </a:p>
          <a:p>
            <a:pPr algn="l">
              <a:lnSpc>
                <a:spcPts val="3460"/>
              </a:lnSpc>
            </a:pPr>
            <a:endParaRPr lang="en-US" sz="2450" b="1">
              <a:solidFill>
                <a:srgbClr val="1E1E1E"/>
              </a:solidFill>
              <a:latin typeface="Arial"/>
              <a:cs typeface="Arial"/>
            </a:endParaRPr>
          </a:p>
          <a:p>
            <a:pPr marL="533400" lvl="1" indent="-266700" algn="l">
              <a:lnSpc>
                <a:spcPts val="3460"/>
              </a:lnSpc>
              <a:buFont typeface="Arial"/>
              <a:buChar char="•"/>
            </a:pPr>
            <a:r>
              <a:rPr lang="en-US" sz="2450" b="1">
                <a:solidFill>
                  <a:srgbClr val="1E1E1E"/>
                </a:solidFill>
                <a:latin typeface="Arial"/>
              </a:rPr>
              <a:t>Conscription​</a:t>
            </a:r>
            <a:endParaRPr lang="en-US" sz="2450" b="1">
              <a:solidFill>
                <a:srgbClr val="1E1E1E"/>
              </a:solidFill>
              <a:latin typeface="Arial"/>
              <a:cs typeface="Arial"/>
            </a:endParaRPr>
          </a:p>
          <a:p>
            <a:pPr algn="l">
              <a:lnSpc>
                <a:spcPts val="3460"/>
              </a:lnSpc>
            </a:pPr>
            <a:endParaRPr lang="en-US" sz="2450" b="1">
              <a:solidFill>
                <a:srgbClr val="1E1E1E"/>
              </a:solidFill>
              <a:latin typeface="Arial"/>
              <a:cs typeface="Arial"/>
            </a:endParaRPr>
          </a:p>
          <a:p>
            <a:pPr marL="533400" lvl="1" indent="-266700" algn="l">
              <a:lnSpc>
                <a:spcPts val="3460"/>
              </a:lnSpc>
              <a:buFont typeface="Arial"/>
              <a:buChar char="•"/>
            </a:pPr>
            <a:r>
              <a:rPr lang="en-US" sz="2450" b="1">
                <a:solidFill>
                  <a:srgbClr val="1E1E1E"/>
                </a:solidFill>
                <a:latin typeface="Arial"/>
              </a:rPr>
              <a:t>Looting​</a:t>
            </a:r>
            <a:endParaRPr lang="en-US" sz="2450" b="1">
              <a:solidFill>
                <a:srgbClr val="1E1E1E"/>
              </a:solidFill>
              <a:latin typeface="Arial"/>
              <a:cs typeface="Arial"/>
            </a:endParaRPr>
          </a:p>
          <a:p>
            <a:pPr algn="l">
              <a:lnSpc>
                <a:spcPts val="3460"/>
              </a:lnSpc>
            </a:pPr>
            <a:endParaRPr lang="en-US" sz="2450" b="1">
              <a:solidFill>
                <a:srgbClr val="1E1E1E"/>
              </a:solidFill>
              <a:latin typeface="Arial"/>
              <a:cs typeface="Arial"/>
            </a:endParaRPr>
          </a:p>
          <a:p>
            <a:pPr marL="533400" lvl="1" indent="-266700" algn="l">
              <a:lnSpc>
                <a:spcPts val="3460"/>
              </a:lnSpc>
              <a:buFont typeface="Arial"/>
              <a:buChar char="•"/>
            </a:pPr>
            <a:r>
              <a:rPr lang="en-US" sz="2450" b="1">
                <a:solidFill>
                  <a:srgbClr val="1E1E1E"/>
                </a:solidFill>
                <a:latin typeface="Arial"/>
              </a:rPr>
              <a:t>Access to food, water, critical infrastructure and essential services​</a:t>
            </a:r>
            <a:endParaRPr lang="en-US" sz="2450" b="1">
              <a:solidFill>
                <a:srgbClr val="1E1E1E"/>
              </a:solidFill>
              <a:latin typeface="Arial"/>
              <a:cs typeface="Arial"/>
            </a:endParaRPr>
          </a:p>
          <a:p>
            <a:pPr algn="l">
              <a:lnSpc>
                <a:spcPts val="3460"/>
              </a:lnSpc>
            </a:pPr>
            <a:endParaRPr lang="en-US" sz="2450" b="1">
              <a:solidFill>
                <a:srgbClr val="1E1E1E"/>
              </a:solidFill>
              <a:latin typeface="Arial"/>
              <a:cs typeface="Arial"/>
            </a:endParaRPr>
          </a:p>
          <a:p>
            <a:pPr marL="533400" lvl="1" indent="-266700" algn="l">
              <a:lnSpc>
                <a:spcPts val="3460"/>
              </a:lnSpc>
              <a:buFont typeface="Arial"/>
              <a:buChar char="•"/>
            </a:pPr>
            <a:r>
              <a:rPr lang="en-US" sz="2450" b="1">
                <a:solidFill>
                  <a:srgbClr val="1E1E1E"/>
                </a:solidFill>
                <a:latin typeface="Arial"/>
              </a:rPr>
              <a:t>Humanitarian assistance and services</a:t>
            </a:r>
            <a:endParaRPr lang="en-US" sz="2450" b="1">
              <a:solidFill>
                <a:srgbClr val="1E1E1E"/>
              </a:solidFill>
              <a:latin typeface="Arial"/>
              <a:cs typeface="Arial"/>
            </a:endParaRPr>
          </a:p>
          <a:p>
            <a:pPr algn="ctr">
              <a:lnSpc>
                <a:spcPts val="3460"/>
              </a:lnSpc>
            </a:pPr>
            <a:endParaRPr lang="en-US" sz="2471">
              <a:solidFill>
                <a:srgbClr val="1E1E1E"/>
              </a:solidFill>
              <a:latin typeface="Arial"/>
            </a:endParaRPr>
          </a:p>
          <a:p>
            <a:pPr algn="ctr">
              <a:lnSpc>
                <a:spcPts val="3460"/>
              </a:lnSpc>
              <a:spcBef>
                <a:spcPct val="0"/>
              </a:spcBef>
            </a:pPr>
            <a:endParaRPr lang="en-US" sz="2471">
              <a:solidFill>
                <a:srgbClr val="1E1E1E"/>
              </a:solidFill>
              <a:latin typeface="Arial"/>
            </a:endParaRPr>
          </a:p>
        </p:txBody>
      </p:sp>
      <p:sp>
        <p:nvSpPr>
          <p:cNvPr id="6" name="TextBox 6"/>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 calcmode="lin" valueType="num">
                                      <p:cBhvr additive="base">
                                        <p:cTn id="4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 calcmode="lin" valueType="num">
                                      <p:cBhvr additive="base">
                                        <p:cTn id="5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088685" y="1660364"/>
            <a:ext cx="7009157" cy="6837323"/>
          </a:xfrm>
          <a:custGeom>
            <a:avLst/>
            <a:gdLst/>
            <a:ahLst/>
            <a:cxnLst/>
            <a:rect l="l" t="t" r="r" b="b"/>
            <a:pathLst>
              <a:path w="9405768" h="10287000">
                <a:moveTo>
                  <a:pt x="0" y="0"/>
                </a:moveTo>
                <a:lnTo>
                  <a:pt x="9405768" y="0"/>
                </a:lnTo>
                <a:lnTo>
                  <a:pt x="9405768" y="10287000"/>
                </a:lnTo>
                <a:lnTo>
                  <a:pt x="0" y="10287000"/>
                </a:lnTo>
                <a:lnTo>
                  <a:pt x="0" y="0"/>
                </a:lnTo>
                <a:close/>
              </a:path>
            </a:pathLst>
          </a:custGeom>
          <a:blipFill>
            <a:blip r:embed="rId3"/>
            <a:stretch>
              <a:fillRect l="-43841" r="-12686"/>
            </a:stretch>
          </a:blipFill>
        </p:spPr>
        <p:txBody>
          <a:bodyPr/>
          <a:lstStyle/>
          <a:p>
            <a:endParaRPr lang="en-CA"/>
          </a:p>
        </p:txBody>
      </p:sp>
      <p:sp>
        <p:nvSpPr>
          <p:cNvPr id="3" name="AutoShape 3"/>
          <p:cNvSpPr/>
          <p:nvPr/>
        </p:nvSpPr>
        <p:spPr>
          <a:xfrm>
            <a:off x="0" y="0"/>
            <a:ext cx="8882232"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696080" y="199420"/>
            <a:ext cx="6029146" cy="1563310"/>
          </a:xfrm>
          <a:prstGeom prst="rect">
            <a:avLst/>
          </a:prstGeom>
        </p:spPr>
        <p:txBody>
          <a:bodyPr lIns="0" tIns="0" rIns="0" bIns="0" rtlCol="0" anchor="t">
            <a:spAutoFit/>
          </a:bodyPr>
          <a:lstStyle/>
          <a:p>
            <a:pPr algn="ctr">
              <a:lnSpc>
                <a:spcPts val="5826"/>
              </a:lnSpc>
            </a:pPr>
            <a:r>
              <a:rPr lang="en-US" sz="4855" dirty="0">
                <a:solidFill>
                  <a:srgbClr val="1E1E1E"/>
                </a:solidFill>
                <a:latin typeface="Arial Bold"/>
              </a:rPr>
              <a:t>1) Awareness of the civilian environment</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07</a:t>
            </a:r>
          </a:p>
        </p:txBody>
      </p:sp>
      <p:sp>
        <p:nvSpPr>
          <p:cNvPr id="6" name="TextBox 6"/>
          <p:cNvSpPr txBox="1"/>
          <p:nvPr/>
        </p:nvSpPr>
        <p:spPr>
          <a:xfrm>
            <a:off x="1022499" y="2577163"/>
            <a:ext cx="5999320" cy="923330"/>
          </a:xfrm>
          <a:prstGeom prst="rect">
            <a:avLst/>
          </a:prstGeom>
        </p:spPr>
        <p:txBody>
          <a:bodyPr wrap="square" lIns="0" tIns="0" rIns="0" bIns="0" rtlCol="0" anchor="t">
            <a:spAutoFit/>
          </a:bodyPr>
          <a:lstStyle/>
          <a:p>
            <a:pPr algn="ctr">
              <a:lnSpc>
                <a:spcPts val="2401"/>
              </a:lnSpc>
              <a:spcBef>
                <a:spcPct val="0"/>
              </a:spcBef>
            </a:pPr>
            <a:r>
              <a:rPr lang="en-US" sz="2000" b="1" dirty="0">
                <a:solidFill>
                  <a:srgbClr val="1E1E1E"/>
                </a:solidFill>
                <a:latin typeface="Arial Bold"/>
              </a:rPr>
              <a:t>Armed actors should know the food and water systems to enable them to estimate the impact of their operations on the civilian population.</a:t>
            </a:r>
          </a:p>
        </p:txBody>
      </p:sp>
      <p:sp>
        <p:nvSpPr>
          <p:cNvPr id="7" name="TextBox 7"/>
          <p:cNvSpPr txBox="1"/>
          <p:nvPr/>
        </p:nvSpPr>
        <p:spPr>
          <a:xfrm>
            <a:off x="1028700" y="4108185"/>
            <a:ext cx="7363905" cy="4389502"/>
          </a:xfrm>
          <a:prstGeom prst="rect">
            <a:avLst/>
          </a:prstGeom>
        </p:spPr>
        <p:txBody>
          <a:bodyPr lIns="0" tIns="0" rIns="0" bIns="0" rtlCol="0" anchor="t">
            <a:spAutoFit/>
          </a:bodyPr>
          <a:lstStyle/>
          <a:p>
            <a:pPr algn="l">
              <a:lnSpc>
                <a:spcPts val="2917"/>
              </a:lnSpc>
              <a:spcBef>
                <a:spcPct val="0"/>
              </a:spcBef>
            </a:pPr>
            <a:r>
              <a:rPr lang="en-US" sz="2000" dirty="0">
                <a:solidFill>
                  <a:srgbClr val="1E1E1E"/>
                </a:solidFill>
                <a:latin typeface="Arial Bold"/>
              </a:rPr>
              <a:t>This includes for example</a:t>
            </a:r>
            <a:r>
              <a:rPr lang="en-US" sz="2000" dirty="0">
                <a:solidFill>
                  <a:srgbClr val="1E1E1E"/>
                </a:solidFill>
                <a:latin typeface="Arial"/>
              </a:rPr>
              <a:t>: ​</a:t>
            </a:r>
            <a:endParaRPr lang="en-US" sz="2000" dirty="0">
              <a:solidFill>
                <a:srgbClr val="1E1E1E"/>
              </a:solidFill>
              <a:latin typeface="Arial"/>
              <a:cs typeface="Arial"/>
            </a:endParaRPr>
          </a:p>
          <a:p>
            <a:pPr algn="just">
              <a:lnSpc>
                <a:spcPts val="2917"/>
              </a:lnSpc>
              <a:spcBef>
                <a:spcPct val="0"/>
              </a:spcBef>
            </a:pPr>
            <a:endParaRPr lang="en-US" sz="2000" dirty="0">
              <a:solidFill>
                <a:srgbClr val="1E1E1E"/>
              </a:solidFill>
              <a:latin typeface="Arial"/>
              <a:cs typeface="Arial"/>
            </a:endParaRPr>
          </a:p>
          <a:p>
            <a:pPr marL="449580" lvl="1" indent="-224790" algn="just">
              <a:lnSpc>
                <a:spcPts val="2917"/>
              </a:lnSpc>
              <a:spcBef>
                <a:spcPct val="0"/>
              </a:spcBef>
              <a:buFont typeface="Arial"/>
              <a:buChar char="•"/>
            </a:pPr>
            <a:r>
              <a:rPr lang="en-US" sz="2000" dirty="0">
                <a:solidFill>
                  <a:srgbClr val="1E1E1E"/>
                </a:solidFill>
                <a:latin typeface="Arial"/>
              </a:rPr>
              <a:t>Crop planting and harvesting times​</a:t>
            </a:r>
            <a:endParaRPr lang="en-US" sz="2000" dirty="0">
              <a:solidFill>
                <a:srgbClr val="1E1E1E"/>
              </a:solidFill>
              <a:latin typeface="Arial"/>
              <a:cs typeface="Arial"/>
            </a:endParaRPr>
          </a:p>
          <a:p>
            <a:pPr algn="just">
              <a:lnSpc>
                <a:spcPts val="2917"/>
              </a:lnSpc>
              <a:spcBef>
                <a:spcPct val="0"/>
              </a:spcBef>
            </a:pPr>
            <a:endParaRPr lang="en-US" sz="2000" dirty="0">
              <a:solidFill>
                <a:srgbClr val="1E1E1E"/>
              </a:solidFill>
              <a:latin typeface="Arial"/>
              <a:cs typeface="Arial"/>
            </a:endParaRPr>
          </a:p>
          <a:p>
            <a:pPr marL="449580" lvl="1" indent="-224790" algn="just">
              <a:lnSpc>
                <a:spcPts val="2917"/>
              </a:lnSpc>
              <a:spcBef>
                <a:spcPct val="0"/>
              </a:spcBef>
              <a:buFont typeface="Arial"/>
              <a:buChar char="•"/>
            </a:pPr>
            <a:r>
              <a:rPr lang="en-US" sz="2000" dirty="0">
                <a:solidFill>
                  <a:srgbClr val="1E1E1E"/>
                </a:solidFill>
                <a:latin typeface="Arial"/>
              </a:rPr>
              <a:t>Market days and locations​</a:t>
            </a:r>
            <a:endParaRPr lang="en-US" sz="2000" dirty="0">
              <a:solidFill>
                <a:srgbClr val="1E1E1E"/>
              </a:solidFill>
              <a:latin typeface="Arial"/>
              <a:cs typeface="Arial"/>
            </a:endParaRPr>
          </a:p>
          <a:p>
            <a:pPr algn="just">
              <a:lnSpc>
                <a:spcPts val="2917"/>
              </a:lnSpc>
              <a:spcBef>
                <a:spcPct val="0"/>
              </a:spcBef>
            </a:pPr>
            <a:endParaRPr lang="en-US" sz="2000" dirty="0">
              <a:solidFill>
                <a:srgbClr val="1E1E1E"/>
              </a:solidFill>
              <a:latin typeface="Arial"/>
              <a:cs typeface="Arial"/>
            </a:endParaRPr>
          </a:p>
          <a:p>
            <a:pPr marL="449580" lvl="1" indent="-224790" algn="just">
              <a:lnSpc>
                <a:spcPts val="2917"/>
              </a:lnSpc>
              <a:spcBef>
                <a:spcPct val="0"/>
              </a:spcBef>
              <a:buFont typeface="Arial"/>
              <a:buChar char="•"/>
            </a:pPr>
            <a:r>
              <a:rPr lang="en-US" sz="2000" dirty="0">
                <a:solidFill>
                  <a:srgbClr val="1E1E1E"/>
                </a:solidFill>
                <a:latin typeface="Arial"/>
              </a:rPr>
              <a:t>Locations of food production, storage, and distribution sites</a:t>
            </a:r>
            <a:endParaRPr lang="en-US" sz="2000" dirty="0">
              <a:solidFill>
                <a:srgbClr val="1E1E1E"/>
              </a:solidFill>
              <a:latin typeface="Arial"/>
              <a:cs typeface="Arial"/>
            </a:endParaRPr>
          </a:p>
          <a:p>
            <a:pPr algn="just">
              <a:lnSpc>
                <a:spcPts val="2917"/>
              </a:lnSpc>
              <a:spcBef>
                <a:spcPct val="0"/>
              </a:spcBef>
            </a:pPr>
            <a:r>
              <a:rPr lang="en-US" sz="2000" dirty="0">
                <a:solidFill>
                  <a:srgbClr val="1E1E1E"/>
                </a:solidFill>
                <a:latin typeface="Arial"/>
              </a:rPr>
              <a:t>​</a:t>
            </a:r>
            <a:endParaRPr lang="en-US" sz="2000" dirty="0">
              <a:solidFill>
                <a:srgbClr val="1E1E1E"/>
              </a:solidFill>
              <a:latin typeface="Arial"/>
              <a:cs typeface="Arial"/>
            </a:endParaRPr>
          </a:p>
          <a:p>
            <a:pPr marL="449580" lvl="1" indent="-224790" algn="just">
              <a:lnSpc>
                <a:spcPts val="2917"/>
              </a:lnSpc>
              <a:spcBef>
                <a:spcPct val="0"/>
              </a:spcBef>
              <a:buFont typeface="Arial"/>
              <a:buChar char="•"/>
            </a:pPr>
            <a:r>
              <a:rPr lang="en-US" sz="2000" dirty="0">
                <a:solidFill>
                  <a:srgbClr val="1E1E1E"/>
                </a:solidFill>
                <a:latin typeface="Arial"/>
              </a:rPr>
              <a:t>Locations of regularly used food distribution routes​</a:t>
            </a:r>
            <a:endParaRPr lang="en-US" sz="2000" dirty="0">
              <a:solidFill>
                <a:srgbClr val="1E1E1E"/>
              </a:solidFill>
              <a:latin typeface="Arial"/>
              <a:cs typeface="Arial"/>
            </a:endParaRPr>
          </a:p>
          <a:p>
            <a:pPr algn="just">
              <a:lnSpc>
                <a:spcPts val="2917"/>
              </a:lnSpc>
              <a:spcBef>
                <a:spcPct val="0"/>
              </a:spcBef>
            </a:pPr>
            <a:endParaRPr lang="en-US" sz="2000" dirty="0">
              <a:solidFill>
                <a:srgbClr val="1E1E1E"/>
              </a:solidFill>
              <a:latin typeface="Arial"/>
              <a:cs typeface="Arial"/>
            </a:endParaRPr>
          </a:p>
          <a:p>
            <a:pPr marL="449580" lvl="1" indent="-224790" algn="just">
              <a:lnSpc>
                <a:spcPts val="2917"/>
              </a:lnSpc>
              <a:spcBef>
                <a:spcPct val="0"/>
              </a:spcBef>
              <a:buFont typeface="Arial"/>
              <a:buChar char="•"/>
            </a:pPr>
            <a:r>
              <a:rPr lang="en-US" sz="2000" dirty="0">
                <a:solidFill>
                  <a:srgbClr val="1E1E1E"/>
                </a:solidFill>
                <a:latin typeface="Arial"/>
              </a:rPr>
              <a:t>Location of humanitarian facilities</a:t>
            </a:r>
            <a:endParaRPr lang="en-US" sz="2000" dirty="0">
              <a:solidFill>
                <a:srgbClr val="1E1E1E"/>
              </a:solidFill>
              <a:latin typeface="Arial"/>
              <a:cs typeface="Arial"/>
            </a:endParaRPr>
          </a:p>
          <a:p>
            <a:pPr algn="ctr">
              <a:lnSpc>
                <a:spcPts val="2917"/>
              </a:lnSpc>
              <a:spcBef>
                <a:spcPct val="0"/>
              </a:spcBef>
            </a:pPr>
            <a:endParaRPr lang="en-US" sz="2084" dirty="0">
              <a:solidFill>
                <a:srgbClr val="1E1E1E"/>
              </a:solidFill>
              <a:latin typeface="Arial"/>
            </a:endParaRPr>
          </a:p>
        </p:txBody>
      </p:sp>
      <p:sp>
        <p:nvSpPr>
          <p:cNvPr id="8" name="TextBox 7">
            <a:extLst>
              <a:ext uri="{FF2B5EF4-FFF2-40B4-BE49-F238E27FC236}">
                <a16:creationId xmlns:a16="http://schemas.microsoft.com/office/drawing/2014/main" id="{C607F8CE-F1EF-1FB9-49E4-1629F3D017A3}"/>
              </a:ext>
            </a:extLst>
          </p:cNvPr>
          <p:cNvSpPr txBox="1"/>
          <p:nvPr/>
        </p:nvSpPr>
        <p:spPr>
          <a:xfrm>
            <a:off x="9405770" y="9573089"/>
            <a:ext cx="1621340" cy="1083566"/>
          </a:xfrm>
          <a:prstGeom prst="rect">
            <a:avLst/>
          </a:prstGeom>
        </p:spPr>
        <p:txBody>
          <a:bodyPr wrap="square" lIns="0" tIns="0" rIns="0" bIns="0" rtlCol="0" anchor="t">
            <a:spAutoFit/>
          </a:bodyPr>
          <a:lstStyle/>
          <a:p>
            <a:pPr algn="l">
              <a:lnSpc>
                <a:spcPts val="2917"/>
              </a:lnSpc>
              <a:spcBef>
                <a:spcPct val="0"/>
              </a:spcBef>
            </a:pPr>
            <a:r>
              <a:rPr lang="en-US" sz="2000" dirty="0">
                <a:solidFill>
                  <a:schemeClr val="bg1"/>
                </a:solidFill>
                <a:latin typeface="Arial Bold"/>
              </a:rPr>
              <a:t>Credit:</a:t>
            </a:r>
            <a:r>
              <a:rPr lang="en-US" sz="2000" dirty="0">
                <a:solidFill>
                  <a:srgbClr val="1E1E1E"/>
                </a:solidFill>
                <a:latin typeface="Arial Bold"/>
              </a:rPr>
              <a:t> </a:t>
            </a:r>
            <a:r>
              <a:rPr lang="en-US" sz="2000" dirty="0">
                <a:solidFill>
                  <a:schemeClr val="bg1"/>
                </a:solidFill>
                <a:latin typeface="Arial Bold"/>
              </a:rPr>
              <a:t>ICRC</a:t>
            </a:r>
            <a:r>
              <a:rPr lang="en-US" sz="2000" dirty="0">
                <a:solidFill>
                  <a:srgbClr val="1E1E1E"/>
                </a:solidFill>
                <a:latin typeface="Arial Bold"/>
              </a:rPr>
              <a:t> ICRC</a:t>
            </a:r>
            <a:endParaRPr lang="en-US" sz="2000" dirty="0">
              <a:solidFill>
                <a:srgbClr val="1E1E1E"/>
              </a:solidFill>
              <a:latin typeface="Arial"/>
              <a:cs typeface="Arial"/>
            </a:endParaRPr>
          </a:p>
          <a:p>
            <a:pPr algn="ctr">
              <a:lnSpc>
                <a:spcPts val="2917"/>
              </a:lnSpc>
              <a:spcBef>
                <a:spcPct val="0"/>
              </a:spcBef>
            </a:pPr>
            <a:endParaRPr lang="en-US" sz="2084"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additive="base">
                                        <p:cTn id="2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 calcmode="lin" valueType="num">
                                      <p:cBhvr additive="base">
                                        <p:cTn id="4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8885245" y="36871"/>
            <a:ext cx="10266441" cy="10287000"/>
          </a:xfrm>
          <a:custGeom>
            <a:avLst/>
            <a:gdLst/>
            <a:ahLst/>
            <a:cxnLst/>
            <a:rect l="l" t="t" r="r" b="b"/>
            <a:pathLst>
              <a:path w="10284876" h="10287000">
                <a:moveTo>
                  <a:pt x="0" y="0"/>
                </a:moveTo>
                <a:lnTo>
                  <a:pt x="10284876" y="0"/>
                </a:lnTo>
                <a:lnTo>
                  <a:pt x="10284876" y="10287000"/>
                </a:lnTo>
                <a:lnTo>
                  <a:pt x="0" y="10287000"/>
                </a:lnTo>
                <a:lnTo>
                  <a:pt x="0" y="0"/>
                </a:lnTo>
                <a:close/>
              </a:path>
            </a:pathLst>
          </a:custGeom>
          <a:blipFill>
            <a:blip r:embed="rId3"/>
            <a:stretch>
              <a:fillRect r="-52424"/>
            </a:stretch>
          </a:blipFill>
        </p:spPr>
        <p:txBody>
          <a:bodyPr/>
          <a:lstStyle/>
          <a:p>
            <a:endParaRPr lang="en-CA"/>
          </a:p>
        </p:txBody>
      </p:sp>
      <p:sp>
        <p:nvSpPr>
          <p:cNvPr id="3" name="AutoShape 3"/>
          <p:cNvSpPr/>
          <p:nvPr/>
        </p:nvSpPr>
        <p:spPr>
          <a:xfrm>
            <a:off x="0" y="0"/>
            <a:ext cx="886680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028700" y="199420"/>
            <a:ext cx="6029146" cy="1563310"/>
          </a:xfrm>
          <a:prstGeom prst="rect">
            <a:avLst/>
          </a:prstGeom>
        </p:spPr>
        <p:txBody>
          <a:bodyPr lIns="0" tIns="0" rIns="0" bIns="0" rtlCol="0" anchor="t">
            <a:spAutoFit/>
          </a:bodyPr>
          <a:lstStyle/>
          <a:p>
            <a:pPr algn="ctr">
              <a:lnSpc>
                <a:spcPts val="5826"/>
              </a:lnSpc>
            </a:pPr>
            <a:r>
              <a:rPr lang="en-US" sz="4855" dirty="0">
                <a:solidFill>
                  <a:srgbClr val="1E1E1E"/>
                </a:solidFill>
                <a:latin typeface="Arial Bold"/>
              </a:rPr>
              <a:t>2) Operational planning​</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08</a:t>
            </a:r>
          </a:p>
        </p:txBody>
      </p:sp>
      <p:sp>
        <p:nvSpPr>
          <p:cNvPr id="6" name="TextBox 6"/>
          <p:cNvSpPr txBox="1"/>
          <p:nvPr/>
        </p:nvSpPr>
        <p:spPr>
          <a:xfrm>
            <a:off x="725010" y="2093610"/>
            <a:ext cx="6607690" cy="1527919"/>
          </a:xfrm>
          <a:prstGeom prst="rect">
            <a:avLst/>
          </a:prstGeom>
        </p:spPr>
        <p:txBody>
          <a:bodyPr wrap="square" lIns="0" tIns="0" rIns="0" bIns="0" rtlCol="0" anchor="t">
            <a:spAutoFit/>
          </a:bodyPr>
          <a:lstStyle/>
          <a:p>
            <a:pPr algn="ctr">
              <a:lnSpc>
                <a:spcPts val="2401"/>
              </a:lnSpc>
            </a:pPr>
            <a:r>
              <a:rPr lang="en-US" sz="2000" b="1" dirty="0">
                <a:solidFill>
                  <a:srgbClr val="1E1E1E"/>
                </a:solidFill>
                <a:latin typeface="Arial Bold"/>
              </a:rPr>
              <a:t>Armed actors should prepare operational plans to minimize and respond to the foreseeable effects of their operations on food security. ​</a:t>
            </a:r>
            <a:endParaRPr lang="fr-FR" dirty="0">
              <a:cs typeface="Calibri"/>
            </a:endParaRPr>
          </a:p>
          <a:p>
            <a:pPr algn="ctr">
              <a:lnSpc>
                <a:spcPts val="2401"/>
              </a:lnSpc>
            </a:pPr>
            <a:r>
              <a:rPr lang="en-US" sz="1700" dirty="0">
                <a:solidFill>
                  <a:srgbClr val="1E1E1E"/>
                </a:solidFill>
                <a:latin typeface="Arial Bold"/>
              </a:rPr>
              <a:t>​</a:t>
            </a:r>
            <a:endParaRPr lang="en-US" sz="1700" dirty="0">
              <a:solidFill>
                <a:srgbClr val="1E1E1E"/>
              </a:solidFill>
              <a:latin typeface="Arial Bold"/>
              <a:cs typeface="Arial Bold"/>
            </a:endParaRPr>
          </a:p>
          <a:p>
            <a:pPr algn="ctr">
              <a:lnSpc>
                <a:spcPts val="2401"/>
              </a:lnSpc>
              <a:spcBef>
                <a:spcPct val="0"/>
              </a:spcBef>
            </a:pPr>
            <a:endParaRPr lang="en-US" sz="1715" dirty="0">
              <a:solidFill>
                <a:srgbClr val="1E1E1E"/>
              </a:solidFill>
              <a:latin typeface="Arial Bold"/>
            </a:endParaRPr>
          </a:p>
        </p:txBody>
      </p:sp>
      <p:sp>
        <p:nvSpPr>
          <p:cNvPr id="7" name="TextBox 7"/>
          <p:cNvSpPr txBox="1"/>
          <p:nvPr/>
        </p:nvSpPr>
        <p:spPr>
          <a:xfrm>
            <a:off x="360453" y="3840986"/>
            <a:ext cx="7365640" cy="4160954"/>
          </a:xfrm>
          <a:prstGeom prst="rect">
            <a:avLst/>
          </a:prstGeom>
        </p:spPr>
        <p:txBody>
          <a:bodyPr lIns="0" tIns="0" rIns="0" bIns="0" rtlCol="0" anchor="t">
            <a:spAutoFit/>
          </a:bodyPr>
          <a:lstStyle/>
          <a:p>
            <a:pPr algn="l">
              <a:lnSpc>
                <a:spcPts val="2744"/>
              </a:lnSpc>
            </a:pPr>
            <a:r>
              <a:rPr lang="en-US" sz="1950" dirty="0">
                <a:solidFill>
                  <a:srgbClr val="1E1E1E"/>
                </a:solidFill>
                <a:latin typeface="Arial"/>
              </a:rPr>
              <a:t>​</a:t>
            </a:r>
          </a:p>
          <a:p>
            <a:pPr algn="l">
              <a:lnSpc>
                <a:spcPts val="2744"/>
              </a:lnSpc>
              <a:spcBef>
                <a:spcPct val="0"/>
              </a:spcBef>
            </a:pPr>
            <a:r>
              <a:rPr lang="en-US" sz="1950" dirty="0">
                <a:solidFill>
                  <a:srgbClr val="1E1E1E"/>
                </a:solidFill>
                <a:latin typeface="Arial Bold"/>
              </a:rPr>
              <a:t>T</a:t>
            </a:r>
            <a:r>
              <a:rPr lang="en-US" sz="2000" dirty="0">
                <a:solidFill>
                  <a:srgbClr val="1E1E1E"/>
                </a:solidFill>
                <a:latin typeface="Arial Bold"/>
              </a:rPr>
              <a:t>his includes for example</a:t>
            </a:r>
            <a:r>
              <a:rPr lang="en-US" sz="2000" dirty="0">
                <a:solidFill>
                  <a:srgbClr val="1E1E1E"/>
                </a:solidFill>
                <a:latin typeface="Arial"/>
              </a:rPr>
              <a:t>:​</a:t>
            </a:r>
            <a:endParaRPr lang="en-US" sz="2000" dirty="0">
              <a:solidFill>
                <a:srgbClr val="1E1E1E"/>
              </a:solidFill>
              <a:latin typeface="Arial"/>
              <a:cs typeface="Arial"/>
            </a:endParaRPr>
          </a:p>
          <a:p>
            <a:pPr algn="l">
              <a:lnSpc>
                <a:spcPts val="2744"/>
              </a:lnSpc>
              <a:spcBef>
                <a:spcPct val="0"/>
              </a:spcBef>
            </a:pPr>
            <a:endParaRPr lang="en-US" sz="2000" dirty="0">
              <a:solidFill>
                <a:srgbClr val="1E1E1E"/>
              </a:solidFill>
              <a:latin typeface="Arial"/>
              <a:cs typeface="Arial"/>
            </a:endParaRPr>
          </a:p>
          <a:p>
            <a:pPr marL="422910" lvl="1" indent="-211455" algn="l">
              <a:lnSpc>
                <a:spcPts val="2744"/>
              </a:lnSpc>
              <a:spcBef>
                <a:spcPct val="0"/>
              </a:spcBef>
              <a:buFont typeface="Arial"/>
              <a:buChar char="•"/>
            </a:pPr>
            <a:r>
              <a:rPr lang="en-US" sz="2000" dirty="0">
                <a:solidFill>
                  <a:srgbClr val="1E1E1E"/>
                </a:solidFill>
                <a:latin typeface="Arial"/>
              </a:rPr>
              <a:t>Timing and locations of offensives ​</a:t>
            </a:r>
            <a:endParaRPr lang="en-US" sz="2000" dirty="0">
              <a:solidFill>
                <a:srgbClr val="1E1E1E"/>
              </a:solidFill>
              <a:latin typeface="Arial"/>
              <a:cs typeface="Arial"/>
            </a:endParaRPr>
          </a:p>
          <a:p>
            <a:pPr algn="l">
              <a:lnSpc>
                <a:spcPts val="2744"/>
              </a:lnSpc>
              <a:spcBef>
                <a:spcPct val="0"/>
              </a:spcBef>
            </a:pPr>
            <a:endParaRPr lang="en-US" sz="2000" dirty="0">
              <a:solidFill>
                <a:srgbClr val="1E1E1E"/>
              </a:solidFill>
              <a:latin typeface="Arial"/>
              <a:cs typeface="Arial"/>
            </a:endParaRPr>
          </a:p>
          <a:p>
            <a:pPr marL="422910" lvl="1" indent="-211455" algn="l">
              <a:lnSpc>
                <a:spcPts val="2744"/>
              </a:lnSpc>
              <a:spcBef>
                <a:spcPct val="0"/>
              </a:spcBef>
              <a:buFont typeface="Arial"/>
              <a:buChar char="•"/>
            </a:pPr>
            <a:r>
              <a:rPr lang="en-US" sz="2000" dirty="0">
                <a:solidFill>
                  <a:srgbClr val="1E1E1E"/>
                </a:solidFill>
                <a:latin typeface="Arial"/>
              </a:rPr>
              <a:t>Choice of weapons​​</a:t>
            </a:r>
            <a:endParaRPr lang="en-US" sz="2000" dirty="0">
              <a:solidFill>
                <a:srgbClr val="1E1E1E"/>
              </a:solidFill>
              <a:latin typeface="Arial"/>
              <a:cs typeface="Arial"/>
            </a:endParaRPr>
          </a:p>
          <a:p>
            <a:pPr algn="l">
              <a:lnSpc>
                <a:spcPts val="2744"/>
              </a:lnSpc>
              <a:spcBef>
                <a:spcPct val="0"/>
              </a:spcBef>
            </a:pPr>
            <a:endParaRPr lang="en-US" sz="2000" dirty="0">
              <a:solidFill>
                <a:srgbClr val="1E1E1E"/>
              </a:solidFill>
              <a:latin typeface="Arial"/>
              <a:cs typeface="Arial"/>
            </a:endParaRPr>
          </a:p>
          <a:p>
            <a:pPr marL="422910" lvl="1" indent="-211455" algn="l">
              <a:lnSpc>
                <a:spcPts val="2744"/>
              </a:lnSpc>
              <a:spcBef>
                <a:spcPct val="0"/>
              </a:spcBef>
              <a:buFont typeface="Arial"/>
              <a:buChar char="•"/>
            </a:pPr>
            <a:r>
              <a:rPr lang="en-US" sz="2000" dirty="0">
                <a:solidFill>
                  <a:srgbClr val="1E1E1E"/>
                </a:solidFill>
                <a:latin typeface="Arial"/>
              </a:rPr>
              <a:t>Minimizing risks, especially to vulnerable groups​</a:t>
            </a:r>
            <a:endParaRPr lang="en-US" sz="2000" dirty="0">
              <a:solidFill>
                <a:srgbClr val="1E1E1E"/>
              </a:solidFill>
              <a:latin typeface="Arial"/>
              <a:cs typeface="Arial"/>
            </a:endParaRPr>
          </a:p>
          <a:p>
            <a:pPr algn="l">
              <a:lnSpc>
                <a:spcPts val="2744"/>
              </a:lnSpc>
              <a:spcBef>
                <a:spcPct val="0"/>
              </a:spcBef>
            </a:pPr>
            <a:endParaRPr lang="en-US" sz="2000" dirty="0">
              <a:solidFill>
                <a:srgbClr val="1E1E1E"/>
              </a:solidFill>
              <a:latin typeface="Arial"/>
              <a:cs typeface="Arial"/>
            </a:endParaRPr>
          </a:p>
          <a:p>
            <a:pPr marL="422910" lvl="1" indent="-211455" algn="l">
              <a:lnSpc>
                <a:spcPts val="2744"/>
              </a:lnSpc>
              <a:spcBef>
                <a:spcPct val="0"/>
              </a:spcBef>
              <a:buFont typeface="Arial"/>
              <a:buChar char="•"/>
            </a:pPr>
            <a:r>
              <a:rPr lang="en-US" sz="2000" dirty="0">
                <a:solidFill>
                  <a:srgbClr val="1E1E1E"/>
                </a:solidFill>
                <a:latin typeface="Arial"/>
              </a:rPr>
              <a:t>Coordination with local authorities to facilitate the safe movement of food and civilians' access to it</a:t>
            </a:r>
            <a:endParaRPr lang="en-US" sz="2000" dirty="0">
              <a:solidFill>
                <a:srgbClr val="1E1E1E"/>
              </a:solidFill>
              <a:latin typeface="Arial"/>
              <a:cs typeface="Arial"/>
            </a:endParaRPr>
          </a:p>
          <a:p>
            <a:pPr algn="ctr">
              <a:lnSpc>
                <a:spcPts val="2744"/>
              </a:lnSpc>
              <a:spcBef>
                <a:spcPct val="0"/>
              </a:spcBef>
            </a:pPr>
            <a:endParaRPr lang="en-US" sz="1960"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748409" y="0"/>
            <a:ext cx="7539591" cy="10287000"/>
          </a:xfrm>
          <a:custGeom>
            <a:avLst/>
            <a:gdLst/>
            <a:ahLst/>
            <a:cxnLst/>
            <a:rect l="l" t="t" r="r" b="b"/>
            <a:pathLst>
              <a:path w="7539591" h="10287000">
                <a:moveTo>
                  <a:pt x="0" y="0"/>
                </a:moveTo>
                <a:lnTo>
                  <a:pt x="7539591" y="0"/>
                </a:lnTo>
                <a:lnTo>
                  <a:pt x="7539591" y="10287000"/>
                </a:lnTo>
                <a:lnTo>
                  <a:pt x="0" y="10287000"/>
                </a:lnTo>
                <a:lnTo>
                  <a:pt x="0" y="0"/>
                </a:lnTo>
                <a:close/>
              </a:path>
            </a:pathLst>
          </a:custGeom>
          <a:blipFill>
            <a:blip r:embed="rId3"/>
            <a:stretch>
              <a:fillRect l="-53962" r="-53962"/>
            </a:stretch>
          </a:blipFill>
        </p:spPr>
        <p:txBody>
          <a:bodyPr/>
          <a:lstStyle/>
          <a:p>
            <a:endParaRPr lang="en-CA"/>
          </a:p>
        </p:txBody>
      </p:sp>
      <p:sp>
        <p:nvSpPr>
          <p:cNvPr id="3" name="AutoShape 3"/>
          <p:cNvSpPr/>
          <p:nvPr/>
        </p:nvSpPr>
        <p:spPr>
          <a:xfrm>
            <a:off x="122836" y="0"/>
            <a:ext cx="1074840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2483015" y="470762"/>
            <a:ext cx="6029146" cy="829280"/>
          </a:xfrm>
          <a:prstGeom prst="rect">
            <a:avLst/>
          </a:prstGeom>
        </p:spPr>
        <p:txBody>
          <a:bodyPr lIns="0" tIns="0" rIns="0" bIns="0" rtlCol="0" anchor="t">
            <a:spAutoFit/>
          </a:bodyPr>
          <a:lstStyle/>
          <a:p>
            <a:pPr algn="ctr">
              <a:lnSpc>
                <a:spcPts val="5826"/>
              </a:lnSpc>
            </a:pPr>
            <a:r>
              <a:rPr lang="en-US" sz="4855" dirty="0">
                <a:solidFill>
                  <a:srgbClr val="1E1E1E"/>
                </a:solidFill>
                <a:latin typeface="Arial Bold"/>
              </a:rPr>
              <a:t>3) Targeting</a:t>
            </a:r>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09</a:t>
            </a:r>
          </a:p>
        </p:txBody>
      </p:sp>
      <p:sp>
        <p:nvSpPr>
          <p:cNvPr id="6" name="TextBox 6"/>
          <p:cNvSpPr txBox="1"/>
          <p:nvPr/>
        </p:nvSpPr>
        <p:spPr>
          <a:xfrm>
            <a:off x="2774460" y="1874087"/>
            <a:ext cx="5446256" cy="1829758"/>
          </a:xfrm>
          <a:prstGeom prst="rect">
            <a:avLst/>
          </a:prstGeom>
        </p:spPr>
        <p:txBody>
          <a:bodyPr lIns="0" tIns="0" rIns="0" bIns="0" rtlCol="0" anchor="t">
            <a:spAutoFit/>
          </a:bodyPr>
          <a:lstStyle/>
          <a:p>
            <a:pPr algn="ctr">
              <a:lnSpc>
                <a:spcPts val="2401"/>
              </a:lnSpc>
            </a:pPr>
            <a:r>
              <a:rPr lang="en-US" sz="2000" b="1" dirty="0">
                <a:solidFill>
                  <a:srgbClr val="1E1E1E"/>
                </a:solidFill>
                <a:latin typeface="Arial Bold"/>
              </a:rPr>
              <a:t>Armed actors should not target civilians or civilian objects and avoid incidental damage to civilian objects, including critical infrastructure and essential services.</a:t>
            </a:r>
            <a:endParaRPr lang="en-US" sz="2000" b="1" dirty="0">
              <a:solidFill>
                <a:srgbClr val="1E1E1E"/>
              </a:solidFill>
              <a:latin typeface="Arial Bold"/>
              <a:cs typeface="Arial Bold"/>
            </a:endParaRPr>
          </a:p>
          <a:p>
            <a:pPr algn="ctr">
              <a:lnSpc>
                <a:spcPts val="2401"/>
              </a:lnSpc>
            </a:pPr>
            <a:r>
              <a:rPr lang="en-US" sz="2000" b="1" dirty="0">
                <a:solidFill>
                  <a:srgbClr val="1E1E1E"/>
                </a:solidFill>
                <a:latin typeface="Arial Bold"/>
              </a:rPr>
              <a:t>​</a:t>
            </a:r>
            <a:endParaRPr lang="en-US" sz="2000" b="1" dirty="0">
              <a:solidFill>
                <a:srgbClr val="1E1E1E"/>
              </a:solidFill>
              <a:latin typeface="Arial Bold"/>
              <a:cs typeface="Arial Bold"/>
            </a:endParaRPr>
          </a:p>
          <a:p>
            <a:pPr algn="ctr">
              <a:lnSpc>
                <a:spcPts val="2401"/>
              </a:lnSpc>
              <a:spcBef>
                <a:spcPct val="0"/>
              </a:spcBef>
            </a:pPr>
            <a:endParaRPr lang="en-US" sz="1715" dirty="0">
              <a:solidFill>
                <a:srgbClr val="1E1E1E"/>
              </a:solidFill>
              <a:latin typeface="Arial Bold"/>
            </a:endParaRPr>
          </a:p>
        </p:txBody>
      </p:sp>
      <p:sp>
        <p:nvSpPr>
          <p:cNvPr id="7" name="TextBox 7"/>
          <p:cNvSpPr txBox="1"/>
          <p:nvPr/>
        </p:nvSpPr>
        <p:spPr>
          <a:xfrm>
            <a:off x="1252679" y="3400161"/>
            <a:ext cx="7552016" cy="4694234"/>
          </a:xfrm>
          <a:prstGeom prst="rect">
            <a:avLst/>
          </a:prstGeom>
        </p:spPr>
        <p:txBody>
          <a:bodyPr lIns="0" tIns="0" rIns="0" bIns="0" rtlCol="0" anchor="t">
            <a:spAutoFit/>
          </a:bodyPr>
          <a:lstStyle/>
          <a:p>
            <a:pPr algn="l">
              <a:lnSpc>
                <a:spcPts val="2337"/>
              </a:lnSpc>
            </a:pPr>
            <a:r>
              <a:rPr lang="en-US" sz="1650" dirty="0">
                <a:solidFill>
                  <a:srgbClr val="1E1E1E"/>
                </a:solidFill>
                <a:latin typeface="Arial"/>
              </a:rPr>
              <a:t>​</a:t>
            </a:r>
          </a:p>
          <a:p>
            <a:pPr algn="l">
              <a:lnSpc>
                <a:spcPts val="2337"/>
              </a:lnSpc>
              <a:spcBef>
                <a:spcPct val="0"/>
              </a:spcBef>
            </a:pPr>
            <a:r>
              <a:rPr lang="en-US" sz="2000" dirty="0">
                <a:solidFill>
                  <a:srgbClr val="1E1E1E"/>
                </a:solidFill>
                <a:latin typeface="Arial Bold"/>
              </a:rPr>
              <a:t>This includes for example</a:t>
            </a:r>
            <a:r>
              <a:rPr lang="en-US" sz="2000" dirty="0">
                <a:solidFill>
                  <a:srgbClr val="1E1E1E"/>
                </a:solidFill>
                <a:latin typeface="Arial"/>
              </a:rPr>
              <a:t>:​</a:t>
            </a:r>
            <a:endParaRPr lang="en-US" sz="2000" dirty="0">
              <a:solidFill>
                <a:srgbClr val="1E1E1E"/>
              </a:solidFill>
              <a:latin typeface="Arial"/>
              <a:cs typeface="Arial"/>
            </a:endParaRPr>
          </a:p>
          <a:p>
            <a:pPr algn="l">
              <a:lnSpc>
                <a:spcPts val="2337"/>
              </a:lnSpc>
              <a:spcBef>
                <a:spcPct val="0"/>
              </a:spcBef>
            </a:pPr>
            <a:endParaRPr lang="en-US" sz="2000" dirty="0">
              <a:solidFill>
                <a:srgbClr val="1E1E1E"/>
              </a:solidFill>
              <a:latin typeface="Arial"/>
              <a:cs typeface="Arial"/>
            </a:endParaRPr>
          </a:p>
          <a:p>
            <a:pPr marL="360045" lvl="1" indent="-179705" algn="l">
              <a:lnSpc>
                <a:spcPts val="2337"/>
              </a:lnSpc>
              <a:spcBef>
                <a:spcPct val="0"/>
              </a:spcBef>
              <a:buFont typeface="Arial"/>
              <a:buChar char="•"/>
            </a:pPr>
            <a:r>
              <a:rPr lang="en-US" sz="2000" dirty="0">
                <a:solidFill>
                  <a:srgbClr val="1E1E1E"/>
                </a:solidFill>
                <a:latin typeface="Arial"/>
              </a:rPr>
              <a:t>Food processing and storage facilities (such as bakeries, mills and warehouses)</a:t>
            </a:r>
            <a:endParaRPr lang="en-US" sz="2000" dirty="0">
              <a:solidFill>
                <a:srgbClr val="1E1E1E"/>
              </a:solidFill>
              <a:latin typeface="Arial"/>
              <a:cs typeface="Arial"/>
            </a:endParaRPr>
          </a:p>
          <a:p>
            <a:pPr algn="l">
              <a:lnSpc>
                <a:spcPts val="2337"/>
              </a:lnSpc>
              <a:spcBef>
                <a:spcPct val="0"/>
              </a:spcBef>
            </a:pPr>
            <a:r>
              <a:rPr lang="en-US" sz="2000" dirty="0">
                <a:solidFill>
                  <a:srgbClr val="1E1E1E"/>
                </a:solidFill>
                <a:latin typeface="Arial"/>
              </a:rPr>
              <a:t>​</a:t>
            </a:r>
            <a:endParaRPr lang="en-US" sz="2000" dirty="0">
              <a:solidFill>
                <a:srgbClr val="1E1E1E"/>
              </a:solidFill>
              <a:latin typeface="Arial"/>
              <a:cs typeface="Arial"/>
            </a:endParaRPr>
          </a:p>
          <a:p>
            <a:pPr marL="360045" lvl="1" indent="-179705" algn="l">
              <a:lnSpc>
                <a:spcPts val="2337"/>
              </a:lnSpc>
              <a:spcBef>
                <a:spcPct val="0"/>
              </a:spcBef>
              <a:buFont typeface="Arial"/>
              <a:buChar char="•"/>
            </a:pPr>
            <a:r>
              <a:rPr lang="en-US" sz="2000" dirty="0">
                <a:solidFill>
                  <a:srgbClr val="1E1E1E"/>
                </a:solidFill>
                <a:latin typeface="Arial"/>
              </a:rPr>
              <a:t>Food transportation vehicles​</a:t>
            </a:r>
            <a:endParaRPr lang="en-US" sz="2000" dirty="0">
              <a:solidFill>
                <a:srgbClr val="1E1E1E"/>
              </a:solidFill>
              <a:latin typeface="Arial"/>
              <a:cs typeface="Arial"/>
            </a:endParaRPr>
          </a:p>
          <a:p>
            <a:pPr algn="l">
              <a:lnSpc>
                <a:spcPts val="2337"/>
              </a:lnSpc>
              <a:spcBef>
                <a:spcPct val="0"/>
              </a:spcBef>
            </a:pPr>
            <a:endParaRPr lang="en-US" sz="2000" dirty="0">
              <a:solidFill>
                <a:srgbClr val="1E1E1E"/>
              </a:solidFill>
              <a:latin typeface="Arial"/>
              <a:cs typeface="Arial"/>
            </a:endParaRPr>
          </a:p>
          <a:p>
            <a:pPr marL="360045" lvl="1" indent="-179705" algn="l">
              <a:lnSpc>
                <a:spcPts val="2337"/>
              </a:lnSpc>
              <a:spcBef>
                <a:spcPct val="0"/>
              </a:spcBef>
              <a:buFont typeface="Arial"/>
              <a:buChar char="•"/>
            </a:pPr>
            <a:r>
              <a:rPr lang="en-US" sz="2000" dirty="0">
                <a:solidFill>
                  <a:srgbClr val="1E1E1E"/>
                </a:solidFill>
                <a:latin typeface="Arial"/>
              </a:rPr>
              <a:t>Food sale sites (such as markets or stores)​</a:t>
            </a:r>
            <a:endParaRPr lang="en-US" sz="2000" dirty="0">
              <a:solidFill>
                <a:srgbClr val="1E1E1E"/>
              </a:solidFill>
              <a:latin typeface="Arial"/>
              <a:cs typeface="Arial"/>
            </a:endParaRPr>
          </a:p>
          <a:p>
            <a:pPr algn="l">
              <a:lnSpc>
                <a:spcPts val="2337"/>
              </a:lnSpc>
              <a:spcBef>
                <a:spcPct val="0"/>
              </a:spcBef>
            </a:pPr>
            <a:endParaRPr lang="en-US" sz="2000" dirty="0">
              <a:solidFill>
                <a:srgbClr val="1E1E1E"/>
              </a:solidFill>
              <a:latin typeface="Arial"/>
              <a:cs typeface="Arial"/>
            </a:endParaRPr>
          </a:p>
          <a:p>
            <a:pPr marL="360045" lvl="1" indent="-179705" algn="l">
              <a:lnSpc>
                <a:spcPts val="2337"/>
              </a:lnSpc>
              <a:spcBef>
                <a:spcPct val="0"/>
              </a:spcBef>
              <a:buFont typeface="Arial"/>
              <a:buChar char="•"/>
            </a:pPr>
            <a:r>
              <a:rPr lang="en-US" sz="2000" dirty="0">
                <a:solidFill>
                  <a:srgbClr val="1E1E1E"/>
                </a:solidFill>
                <a:latin typeface="Arial"/>
              </a:rPr>
              <a:t>Critical infrastructure (such as power plants and water systems)​</a:t>
            </a:r>
            <a:endParaRPr lang="en-US" sz="2000" dirty="0">
              <a:solidFill>
                <a:srgbClr val="1E1E1E"/>
              </a:solidFill>
              <a:latin typeface="Arial"/>
              <a:cs typeface="Arial"/>
            </a:endParaRPr>
          </a:p>
          <a:p>
            <a:pPr algn="l">
              <a:lnSpc>
                <a:spcPts val="2337"/>
              </a:lnSpc>
              <a:spcBef>
                <a:spcPct val="0"/>
              </a:spcBef>
            </a:pPr>
            <a:endParaRPr lang="en-US" sz="2000" dirty="0">
              <a:solidFill>
                <a:srgbClr val="1E1E1E"/>
              </a:solidFill>
              <a:latin typeface="Arial"/>
              <a:cs typeface="Arial"/>
            </a:endParaRPr>
          </a:p>
          <a:p>
            <a:pPr marL="360045" lvl="1" indent="-179705" algn="l">
              <a:lnSpc>
                <a:spcPts val="2337"/>
              </a:lnSpc>
              <a:spcBef>
                <a:spcPct val="0"/>
              </a:spcBef>
              <a:buFont typeface="Arial"/>
              <a:buChar char="•"/>
            </a:pPr>
            <a:r>
              <a:rPr lang="en-US" sz="2000" dirty="0">
                <a:solidFill>
                  <a:srgbClr val="1E1E1E"/>
                </a:solidFill>
                <a:latin typeface="Arial"/>
              </a:rPr>
              <a:t>Agricultural land and facilities ​</a:t>
            </a:r>
            <a:endParaRPr lang="en-US" sz="2000" dirty="0">
              <a:solidFill>
                <a:srgbClr val="1E1E1E"/>
              </a:solidFill>
              <a:latin typeface="Arial"/>
              <a:cs typeface="Arial"/>
            </a:endParaRPr>
          </a:p>
          <a:p>
            <a:pPr marL="180340" lvl="1" algn="l">
              <a:lnSpc>
                <a:spcPts val="2337"/>
              </a:lnSpc>
              <a:spcBef>
                <a:spcPct val="0"/>
              </a:spcBef>
            </a:pPr>
            <a:endParaRPr lang="en-US" sz="1669" dirty="0">
              <a:solidFill>
                <a:srgbClr val="1E1E1E"/>
              </a:solidFill>
              <a:latin typeface="Arial"/>
            </a:endParaRPr>
          </a:p>
          <a:p>
            <a:pPr algn="l">
              <a:lnSpc>
                <a:spcPts val="2337"/>
              </a:lnSpc>
              <a:spcBef>
                <a:spcPct val="0"/>
              </a:spcBef>
            </a:pPr>
            <a:endParaRPr lang="en-US" sz="1669" dirty="0">
              <a:solidFill>
                <a:srgbClr val="1E1E1E"/>
              </a:solidFill>
              <a:latin typeface="Arial"/>
              <a:cs typeface="Arial"/>
            </a:endParaRPr>
          </a:p>
          <a:p>
            <a:pPr algn="ctr">
              <a:lnSpc>
                <a:spcPts val="2337"/>
              </a:lnSpc>
              <a:spcBef>
                <a:spcPct val="0"/>
              </a:spcBef>
            </a:pPr>
            <a:endParaRPr lang="en-US" sz="1669" dirty="0">
              <a:solidFill>
                <a:srgbClr val="1E1E1E"/>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 calcmode="lin" valueType="num">
                                      <p:cBhvr additive="base">
                                        <p:cTn id="4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 calcmode="lin" valueType="num">
                                      <p:cBhvr additive="base">
                                        <p:cTn id="4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28A16B3921654E968B6AF08CABF914" ma:contentTypeVersion="19" ma:contentTypeDescription="Crée un document." ma:contentTypeScope="" ma:versionID="9dac152727a5ee1c54a179b935e39b17">
  <xsd:schema xmlns:xsd="http://www.w3.org/2001/XMLSchema" xmlns:xs="http://www.w3.org/2001/XMLSchema" xmlns:p="http://schemas.microsoft.com/office/2006/metadata/properties" xmlns:ns2="069dfa09-064e-483a-aaa6-fdf2a00b3e09" xmlns:ns3="852b2489-6a6e-40a3-bf8d-ac4a2823deb3" targetNamespace="http://schemas.microsoft.com/office/2006/metadata/properties" ma:root="true" ma:fieldsID="a9d2d10b29bf4015132d1a7f6d4c0073" ns2:_="" ns3:_="">
    <xsd:import namespace="069dfa09-064e-483a-aaa6-fdf2a00b3e09"/>
    <xsd:import namespace="852b2489-6a6e-40a3-bf8d-ac4a2823de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dfa09-064e-483a-aaa6-fdf2a00b3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97cb6a4-6fd1-4100-ac55-1b08b10303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b2489-6a6e-40a3-bf8d-ac4a2823deb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2f150ec-d8f5-4004-9bb0-7bc34e113c19}" ma:internalName="TaxCatchAll" ma:showField="CatchAllData" ma:web="852b2489-6a6e-40a3-bf8d-ac4a2823d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69dfa09-064e-483a-aaa6-fdf2a00b3e09" xsi:nil="true"/>
    <lcf76f155ced4ddcb4097134ff3c332f xmlns="069dfa09-064e-483a-aaa6-fdf2a00b3e09">
      <Terms xmlns="http://schemas.microsoft.com/office/infopath/2007/PartnerControls"/>
    </lcf76f155ced4ddcb4097134ff3c332f>
    <TaxCatchAll xmlns="852b2489-6a6e-40a3-bf8d-ac4a2823deb3" xsi:nil="true"/>
  </documentManagement>
</p:properties>
</file>

<file path=customXml/itemProps1.xml><?xml version="1.0" encoding="utf-8"?>
<ds:datastoreItem xmlns:ds="http://schemas.openxmlformats.org/officeDocument/2006/customXml" ds:itemID="{21C08E55-130C-4424-8049-B3A200B72C7D}">
  <ds:schemaRefs>
    <ds:schemaRef ds:uri="http://schemas.microsoft.com/sharepoint/v3/contenttype/forms"/>
  </ds:schemaRefs>
</ds:datastoreItem>
</file>

<file path=customXml/itemProps2.xml><?xml version="1.0" encoding="utf-8"?>
<ds:datastoreItem xmlns:ds="http://schemas.openxmlformats.org/officeDocument/2006/customXml" ds:itemID="{B10B2F4A-3E1A-4CBE-A3DD-D504535EF94D}"/>
</file>

<file path=customXml/itemProps3.xml><?xml version="1.0" encoding="utf-8"?>
<ds:datastoreItem xmlns:ds="http://schemas.openxmlformats.org/officeDocument/2006/customXml" ds:itemID="{18E3C724-34B3-4847-882D-D2225931C5E8}">
  <ds:schemaRefs>
    <ds:schemaRef ds:uri="http://purl.org/dc/dcmitype/"/>
    <ds:schemaRef ds:uri="http://www.w3.org/XML/1998/namespace"/>
    <ds:schemaRef ds:uri="852b2489-6a6e-40a3-bf8d-ac4a2823deb3"/>
    <ds:schemaRef ds:uri="http://purl.org/dc/elements/1.1/"/>
    <ds:schemaRef ds:uri="http://purl.org/dc/terms/"/>
    <ds:schemaRef ds:uri="http://schemas.microsoft.com/office/2006/documentManagement/types"/>
    <ds:schemaRef ds:uri="http://schemas.microsoft.com/office/2006/metadata/properties"/>
    <ds:schemaRef ds:uri="069dfa09-064e-483a-aaa6-fdf2a00b3e09"/>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4044</Words>
  <Application>Microsoft Macintosh PowerPoint</Application>
  <PresentationFormat>Custom</PresentationFormat>
  <Paragraphs>434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 Medium</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Fight for Humanity</dc:creator>
  <cp:lastModifiedBy>Anki Sjöberg</cp:lastModifiedBy>
  <cp:revision>22</cp:revision>
  <dcterms:created xsi:type="dcterms:W3CDTF">2006-08-16T00:00:00Z</dcterms:created>
  <dcterms:modified xsi:type="dcterms:W3CDTF">2024-06-03T13:00:39Z</dcterms:modified>
  <dc:identifier>DAGGyhhetbs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0x0101005B28A16B3921654E968B6AF08CABF914</vt:lpwstr>
  </property>
  <property fmtid="{D5CDD505-2E9C-101B-9397-08002B2CF9AE}" pid="3" name="MediaServiceImageTags">
    <vt:lpwstr/>
  </property>
</Properties>
</file>